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68" r:id="rId6"/>
    <p:sldId id="269" r:id="rId7"/>
    <p:sldId id="270" r:id="rId8"/>
    <p:sldId id="271" r:id="rId9"/>
    <p:sldId id="272" r:id="rId10"/>
    <p:sldId id="273" r:id="rId11"/>
    <p:sldId id="274" r:id="rId12"/>
    <p:sldId id="275" r:id="rId13"/>
    <p:sldId id="276" r:id="rId14"/>
    <p:sldId id="266" r:id="rId15"/>
  </p:sldIdLst>
  <p:sldSz cx="18288000" cy="10287000"/>
  <p:notesSz cx="6858000" cy="9144000"/>
  <p:embeddedFontLst>
    <p:embeddedFont>
      <p:font typeface="Public San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jas S Suryavamshi" userId="ecd44a16adf810a8" providerId="LiveId" clId="{53C05B7F-1801-428A-811C-BEC546E0D5A2}"/>
    <pc:docChg chg="undo custSel addSld delSld modSld">
      <pc:chgData name="Thejas S Suryavamshi" userId="ecd44a16adf810a8" providerId="LiveId" clId="{53C05B7F-1801-428A-811C-BEC546E0D5A2}" dt="2024-06-22T14:14:32.055" v="1032" actId="2696"/>
      <pc:docMkLst>
        <pc:docMk/>
      </pc:docMkLst>
      <pc:sldChg chg="addSp delSp modSp mod">
        <pc:chgData name="Thejas S Suryavamshi" userId="ecd44a16adf810a8" providerId="LiveId" clId="{53C05B7F-1801-428A-811C-BEC546E0D5A2}" dt="2024-06-22T14:09:45.258" v="1018" actId="1076"/>
        <pc:sldMkLst>
          <pc:docMk/>
          <pc:sldMk cId="0" sldId="256"/>
        </pc:sldMkLst>
        <pc:spChg chg="mod">
          <ac:chgData name="Thejas S Suryavamshi" userId="ecd44a16adf810a8" providerId="LiveId" clId="{53C05B7F-1801-428A-811C-BEC546E0D5A2}" dt="2024-06-22T11:19:40.573" v="117" actId="1076"/>
          <ac:spMkLst>
            <pc:docMk/>
            <pc:sldMk cId="0" sldId="256"/>
            <ac:spMk id="2" creationId="{00000000-0000-0000-0000-000000000000}"/>
          </ac:spMkLst>
        </pc:spChg>
        <pc:spChg chg="mod">
          <ac:chgData name="Thejas S Suryavamshi" userId="ecd44a16adf810a8" providerId="LiveId" clId="{53C05B7F-1801-428A-811C-BEC546E0D5A2}" dt="2024-06-22T11:20:17.187" v="124" actId="1076"/>
          <ac:spMkLst>
            <pc:docMk/>
            <pc:sldMk cId="0" sldId="256"/>
            <ac:spMk id="6" creationId="{00000000-0000-0000-0000-000000000000}"/>
          </ac:spMkLst>
        </pc:spChg>
        <pc:spChg chg="mod">
          <ac:chgData name="Thejas S Suryavamshi" userId="ecd44a16adf810a8" providerId="LiveId" clId="{53C05B7F-1801-428A-811C-BEC546E0D5A2}" dt="2024-06-22T14:09:39.610" v="1017" actId="1076"/>
          <ac:spMkLst>
            <pc:docMk/>
            <pc:sldMk cId="0" sldId="256"/>
            <ac:spMk id="7" creationId="{00000000-0000-0000-0000-000000000000}"/>
          </ac:spMkLst>
        </pc:spChg>
        <pc:spChg chg="mod">
          <ac:chgData name="Thejas S Suryavamshi" userId="ecd44a16adf810a8" providerId="LiveId" clId="{53C05B7F-1801-428A-811C-BEC546E0D5A2}" dt="2024-06-22T14:09:36.074" v="1016" actId="1076"/>
          <ac:spMkLst>
            <pc:docMk/>
            <pc:sldMk cId="0" sldId="256"/>
            <ac:spMk id="8" creationId="{00000000-0000-0000-0000-000000000000}"/>
          </ac:spMkLst>
        </pc:spChg>
        <pc:spChg chg="del mod">
          <ac:chgData name="Thejas S Suryavamshi" userId="ecd44a16adf810a8" providerId="LiveId" clId="{53C05B7F-1801-428A-811C-BEC546E0D5A2}" dt="2024-06-22T14:09:27.514" v="1015"/>
          <ac:spMkLst>
            <pc:docMk/>
            <pc:sldMk cId="0" sldId="256"/>
            <ac:spMk id="9" creationId="{00000000-0000-0000-0000-000000000000}"/>
          </ac:spMkLst>
        </pc:spChg>
        <pc:picChg chg="add mod">
          <ac:chgData name="Thejas S Suryavamshi" userId="ecd44a16adf810a8" providerId="LiveId" clId="{53C05B7F-1801-428A-811C-BEC546E0D5A2}" dt="2024-06-22T14:09:45.258" v="1018" actId="1076"/>
          <ac:picMkLst>
            <pc:docMk/>
            <pc:sldMk cId="0" sldId="256"/>
            <ac:picMk id="13" creationId="{503B8251-840D-8099-F3BD-29656F0E4E96}"/>
          </ac:picMkLst>
        </pc:picChg>
      </pc:sldChg>
      <pc:sldChg chg="addSp delSp modSp mod">
        <pc:chgData name="Thejas S Suryavamshi" userId="ecd44a16adf810a8" providerId="LiveId" clId="{53C05B7F-1801-428A-811C-BEC546E0D5A2}" dt="2024-06-22T12:55:17.127" v="541" actId="14861"/>
        <pc:sldMkLst>
          <pc:docMk/>
          <pc:sldMk cId="0" sldId="257"/>
        </pc:sldMkLst>
        <pc:spChg chg="mod">
          <ac:chgData name="Thejas S Suryavamshi" userId="ecd44a16adf810a8" providerId="LiveId" clId="{53C05B7F-1801-428A-811C-BEC546E0D5A2}" dt="2024-06-22T11:31:45.439" v="182" actId="404"/>
          <ac:spMkLst>
            <pc:docMk/>
            <pc:sldMk cId="0" sldId="257"/>
            <ac:spMk id="6" creationId="{00000000-0000-0000-0000-000000000000}"/>
          </ac:spMkLst>
        </pc:spChg>
        <pc:spChg chg="del mod">
          <ac:chgData name="Thejas S Suryavamshi" userId="ecd44a16adf810a8" providerId="LiveId" clId="{53C05B7F-1801-428A-811C-BEC546E0D5A2}" dt="2024-06-22T11:39:50.464" v="274"/>
          <ac:spMkLst>
            <pc:docMk/>
            <pc:sldMk cId="0" sldId="257"/>
            <ac:spMk id="7" creationId="{00000000-0000-0000-0000-000000000000}"/>
          </ac:spMkLst>
        </pc:spChg>
        <pc:spChg chg="add mod">
          <ac:chgData name="Thejas S Suryavamshi" userId="ecd44a16adf810a8" providerId="LiveId" clId="{53C05B7F-1801-428A-811C-BEC546E0D5A2}" dt="2024-06-22T11:43:05.097" v="308" actId="20577"/>
          <ac:spMkLst>
            <pc:docMk/>
            <pc:sldMk cId="0" sldId="257"/>
            <ac:spMk id="8" creationId="{E73E3A4F-7A1A-43C8-D0F0-3B48A22241CB}"/>
          </ac:spMkLst>
        </pc:spChg>
        <pc:spChg chg="add mod">
          <ac:chgData name="Thejas S Suryavamshi" userId="ecd44a16adf810a8" providerId="LiveId" clId="{53C05B7F-1801-428A-811C-BEC546E0D5A2}" dt="2024-06-22T11:43:28.905" v="309"/>
          <ac:spMkLst>
            <pc:docMk/>
            <pc:sldMk cId="0" sldId="257"/>
            <ac:spMk id="9" creationId="{971C7389-6D4E-274B-36E5-02EB453760C0}"/>
          </ac:spMkLst>
        </pc:spChg>
        <pc:spChg chg="add mod">
          <ac:chgData name="Thejas S Suryavamshi" userId="ecd44a16adf810a8" providerId="LiveId" clId="{53C05B7F-1801-428A-811C-BEC546E0D5A2}" dt="2024-06-22T11:44:12.772" v="313" actId="1076"/>
          <ac:spMkLst>
            <pc:docMk/>
            <pc:sldMk cId="0" sldId="257"/>
            <ac:spMk id="10" creationId="{E9E43722-C89F-96C4-E9C5-76B27A3731D6}"/>
          </ac:spMkLst>
        </pc:spChg>
        <pc:grpChg chg="mod">
          <ac:chgData name="Thejas S Suryavamshi" userId="ecd44a16adf810a8" providerId="LiveId" clId="{53C05B7F-1801-428A-811C-BEC546E0D5A2}" dt="2024-06-22T12:55:17.127" v="541" actId="14861"/>
          <ac:grpSpMkLst>
            <pc:docMk/>
            <pc:sldMk cId="0" sldId="257"/>
            <ac:grpSpMk id="3" creationId="{00000000-0000-0000-0000-000000000000}"/>
          </ac:grpSpMkLst>
        </pc:grpChg>
      </pc:sldChg>
      <pc:sldChg chg="addSp delSp modSp mod">
        <pc:chgData name="Thejas S Suryavamshi" userId="ecd44a16adf810a8" providerId="LiveId" clId="{53C05B7F-1801-428A-811C-BEC546E0D5A2}" dt="2024-06-22T14:10:18.842" v="1019" actId="1076"/>
        <pc:sldMkLst>
          <pc:docMk/>
          <pc:sldMk cId="0" sldId="258"/>
        </pc:sldMkLst>
        <pc:spChg chg="mod">
          <ac:chgData name="Thejas S Suryavamshi" userId="ecd44a16adf810a8" providerId="LiveId" clId="{53C05B7F-1801-428A-811C-BEC546E0D5A2}" dt="2024-06-22T14:10:18.842" v="1019" actId="1076"/>
          <ac:spMkLst>
            <pc:docMk/>
            <pc:sldMk cId="0" sldId="258"/>
            <ac:spMk id="3" creationId="{00000000-0000-0000-0000-000000000000}"/>
          </ac:spMkLst>
        </pc:spChg>
        <pc:spChg chg="del mod">
          <ac:chgData name="Thejas S Suryavamshi" userId="ecd44a16adf810a8" providerId="LiveId" clId="{53C05B7F-1801-428A-811C-BEC546E0D5A2}" dt="2024-06-22T12:48:23.828" v="318"/>
          <ac:spMkLst>
            <pc:docMk/>
            <pc:sldMk cId="0" sldId="258"/>
            <ac:spMk id="7" creationId="{00000000-0000-0000-0000-000000000000}"/>
          </ac:spMkLst>
        </pc:spChg>
        <pc:spChg chg="del mod">
          <ac:chgData name="Thejas S Suryavamshi" userId="ecd44a16adf810a8" providerId="LiveId" clId="{53C05B7F-1801-428A-811C-BEC546E0D5A2}" dt="2024-06-22T12:52:03.136" v="495"/>
          <ac:spMkLst>
            <pc:docMk/>
            <pc:sldMk cId="0" sldId="258"/>
            <ac:spMk id="17" creationId="{00000000-0000-0000-0000-000000000000}"/>
          </ac:spMkLst>
        </pc:spChg>
        <pc:spChg chg="del">
          <ac:chgData name="Thejas S Suryavamshi" userId="ecd44a16adf810a8" providerId="LiveId" clId="{53C05B7F-1801-428A-811C-BEC546E0D5A2}" dt="2024-06-22T12:48:39.376" v="319" actId="478"/>
          <ac:spMkLst>
            <pc:docMk/>
            <pc:sldMk cId="0" sldId="258"/>
            <ac:spMk id="18" creationId="{00000000-0000-0000-0000-000000000000}"/>
          </ac:spMkLst>
        </pc:spChg>
        <pc:spChg chg="del">
          <ac:chgData name="Thejas S Suryavamshi" userId="ecd44a16adf810a8" providerId="LiveId" clId="{53C05B7F-1801-428A-811C-BEC546E0D5A2}" dt="2024-06-22T12:48:39.376" v="319" actId="478"/>
          <ac:spMkLst>
            <pc:docMk/>
            <pc:sldMk cId="0" sldId="258"/>
            <ac:spMk id="19" creationId="{00000000-0000-0000-0000-000000000000}"/>
          </ac:spMkLst>
        </pc:spChg>
        <pc:spChg chg="del">
          <ac:chgData name="Thejas S Suryavamshi" userId="ecd44a16adf810a8" providerId="LiveId" clId="{53C05B7F-1801-428A-811C-BEC546E0D5A2}" dt="2024-06-22T12:48:39.376" v="319" actId="478"/>
          <ac:spMkLst>
            <pc:docMk/>
            <pc:sldMk cId="0" sldId="258"/>
            <ac:spMk id="20" creationId="{00000000-0000-0000-0000-000000000000}"/>
          </ac:spMkLst>
        </pc:spChg>
        <pc:spChg chg="del">
          <ac:chgData name="Thejas S Suryavamshi" userId="ecd44a16adf810a8" providerId="LiveId" clId="{53C05B7F-1801-428A-811C-BEC546E0D5A2}" dt="2024-06-22T12:48:39.376" v="319" actId="478"/>
          <ac:spMkLst>
            <pc:docMk/>
            <pc:sldMk cId="0" sldId="258"/>
            <ac:spMk id="21" creationId="{00000000-0000-0000-0000-000000000000}"/>
          </ac:spMkLst>
        </pc:spChg>
        <pc:spChg chg="del">
          <ac:chgData name="Thejas S Suryavamshi" userId="ecd44a16adf810a8" providerId="LiveId" clId="{53C05B7F-1801-428A-811C-BEC546E0D5A2}" dt="2024-06-22T12:48:39.376" v="319" actId="478"/>
          <ac:spMkLst>
            <pc:docMk/>
            <pc:sldMk cId="0" sldId="258"/>
            <ac:spMk id="22" creationId="{00000000-0000-0000-0000-000000000000}"/>
          </ac:spMkLst>
        </pc:spChg>
        <pc:spChg chg="del">
          <ac:chgData name="Thejas S Suryavamshi" userId="ecd44a16adf810a8" providerId="LiveId" clId="{53C05B7F-1801-428A-811C-BEC546E0D5A2}" dt="2024-06-22T12:48:39.376" v="319" actId="478"/>
          <ac:spMkLst>
            <pc:docMk/>
            <pc:sldMk cId="0" sldId="258"/>
            <ac:spMk id="23" creationId="{00000000-0000-0000-0000-000000000000}"/>
          </ac:spMkLst>
        </pc:spChg>
        <pc:spChg chg="add mod">
          <ac:chgData name="Thejas S Suryavamshi" userId="ecd44a16adf810a8" providerId="LiveId" clId="{53C05B7F-1801-428A-811C-BEC546E0D5A2}" dt="2024-06-22T12:54:09.176" v="540" actId="1076"/>
          <ac:spMkLst>
            <pc:docMk/>
            <pc:sldMk cId="0" sldId="258"/>
            <ac:spMk id="24" creationId="{C057AF9B-4B96-598D-73BC-CC52733F9128}"/>
          </ac:spMkLst>
        </pc:spChg>
        <pc:spChg chg="add mod">
          <ac:chgData name="Thejas S Suryavamshi" userId="ecd44a16adf810a8" providerId="LiveId" clId="{53C05B7F-1801-428A-811C-BEC546E0D5A2}" dt="2024-06-22T12:52:25.543" v="499"/>
          <ac:spMkLst>
            <pc:docMk/>
            <pc:sldMk cId="0" sldId="258"/>
            <ac:spMk id="25" creationId="{654EDA34-9B87-BEC1-8E7E-F053EF8E7BFD}"/>
          </ac:spMkLst>
        </pc:spChg>
        <pc:spChg chg="add mod">
          <ac:chgData name="Thejas S Suryavamshi" userId="ecd44a16adf810a8" providerId="LiveId" clId="{53C05B7F-1801-428A-811C-BEC546E0D5A2}" dt="2024-06-22T12:52:32.788" v="500"/>
          <ac:spMkLst>
            <pc:docMk/>
            <pc:sldMk cId="0" sldId="258"/>
            <ac:spMk id="26" creationId="{0EED6431-D7ED-E97B-2898-C5306ECE41A0}"/>
          </ac:spMkLst>
        </pc:spChg>
        <pc:grpChg chg="mod">
          <ac:chgData name="Thejas S Suryavamshi" userId="ecd44a16adf810a8" providerId="LiveId" clId="{53C05B7F-1801-428A-811C-BEC546E0D5A2}" dt="2024-06-22T12:52:44.337" v="501" actId="1076"/>
          <ac:grpSpMkLst>
            <pc:docMk/>
            <pc:sldMk cId="0" sldId="258"/>
            <ac:grpSpMk id="4" creationId="{00000000-0000-0000-0000-000000000000}"/>
          </ac:grpSpMkLst>
        </pc:grpChg>
        <pc:grpChg chg="del">
          <ac:chgData name="Thejas S Suryavamshi" userId="ecd44a16adf810a8" providerId="LiveId" clId="{53C05B7F-1801-428A-811C-BEC546E0D5A2}" dt="2024-06-22T12:48:39.376" v="319" actId="478"/>
          <ac:grpSpMkLst>
            <pc:docMk/>
            <pc:sldMk cId="0" sldId="258"/>
            <ac:grpSpMk id="8" creationId="{00000000-0000-0000-0000-000000000000}"/>
          </ac:grpSpMkLst>
        </pc:grpChg>
        <pc:grpChg chg="del">
          <ac:chgData name="Thejas S Suryavamshi" userId="ecd44a16adf810a8" providerId="LiveId" clId="{53C05B7F-1801-428A-811C-BEC546E0D5A2}" dt="2024-06-22T12:48:39.376" v="319" actId="478"/>
          <ac:grpSpMkLst>
            <pc:docMk/>
            <pc:sldMk cId="0" sldId="258"/>
            <ac:grpSpMk id="11" creationId="{00000000-0000-0000-0000-000000000000}"/>
          </ac:grpSpMkLst>
        </pc:grpChg>
        <pc:grpChg chg="del">
          <ac:chgData name="Thejas S Suryavamshi" userId="ecd44a16adf810a8" providerId="LiveId" clId="{53C05B7F-1801-428A-811C-BEC546E0D5A2}" dt="2024-06-22T12:48:39.376" v="319" actId="478"/>
          <ac:grpSpMkLst>
            <pc:docMk/>
            <pc:sldMk cId="0" sldId="258"/>
            <ac:grpSpMk id="14" creationId="{00000000-0000-0000-0000-000000000000}"/>
          </ac:grpSpMkLst>
        </pc:grpChg>
        <pc:picChg chg="add mod">
          <ac:chgData name="Thejas S Suryavamshi" userId="ecd44a16adf810a8" providerId="LiveId" clId="{53C05B7F-1801-428A-811C-BEC546E0D5A2}" dt="2024-06-22T12:53:58.698" v="539" actId="1440"/>
          <ac:picMkLst>
            <pc:docMk/>
            <pc:sldMk cId="0" sldId="258"/>
            <ac:picMk id="28" creationId="{ED220CCC-3F62-D33F-66BE-CF8B89833BFD}"/>
          </ac:picMkLst>
        </pc:picChg>
        <pc:picChg chg="add del mod">
          <ac:chgData name="Thejas S Suryavamshi" userId="ecd44a16adf810a8" providerId="LiveId" clId="{53C05B7F-1801-428A-811C-BEC546E0D5A2}" dt="2024-06-22T12:53:38.718" v="534" actId="478"/>
          <ac:picMkLst>
            <pc:docMk/>
            <pc:sldMk cId="0" sldId="258"/>
            <ac:picMk id="30" creationId="{81FFBE46-FF7E-562D-4B4C-0AEEEAE58F52}"/>
          </ac:picMkLst>
        </pc:picChg>
      </pc:sldChg>
      <pc:sldChg chg="del">
        <pc:chgData name="Thejas S Suryavamshi" userId="ecd44a16adf810a8" providerId="LiveId" clId="{53C05B7F-1801-428A-811C-BEC546E0D5A2}" dt="2024-06-22T12:56:20.790" v="544" actId="47"/>
        <pc:sldMkLst>
          <pc:docMk/>
          <pc:sldMk cId="0" sldId="259"/>
        </pc:sldMkLst>
      </pc:sldChg>
      <pc:sldChg chg="del">
        <pc:chgData name="Thejas S Suryavamshi" userId="ecd44a16adf810a8" providerId="LiveId" clId="{53C05B7F-1801-428A-811C-BEC546E0D5A2}" dt="2024-06-22T12:56:16.481" v="543" actId="47"/>
        <pc:sldMkLst>
          <pc:docMk/>
          <pc:sldMk cId="0" sldId="260"/>
        </pc:sldMkLst>
      </pc:sldChg>
      <pc:sldChg chg="del">
        <pc:chgData name="Thejas S Suryavamshi" userId="ecd44a16adf810a8" providerId="LiveId" clId="{53C05B7F-1801-428A-811C-BEC546E0D5A2}" dt="2024-06-22T12:56:22.610" v="545" actId="47"/>
        <pc:sldMkLst>
          <pc:docMk/>
          <pc:sldMk cId="0" sldId="261"/>
        </pc:sldMkLst>
      </pc:sldChg>
      <pc:sldChg chg="del">
        <pc:chgData name="Thejas S Suryavamshi" userId="ecd44a16adf810a8" providerId="LiveId" clId="{53C05B7F-1801-428A-811C-BEC546E0D5A2}" dt="2024-06-22T12:56:05.036" v="542" actId="2696"/>
        <pc:sldMkLst>
          <pc:docMk/>
          <pc:sldMk cId="0" sldId="262"/>
        </pc:sldMkLst>
      </pc:sldChg>
      <pc:sldChg chg="del">
        <pc:chgData name="Thejas S Suryavamshi" userId="ecd44a16adf810a8" providerId="LiveId" clId="{53C05B7F-1801-428A-811C-BEC546E0D5A2}" dt="2024-06-22T12:56:05.036" v="542" actId="2696"/>
        <pc:sldMkLst>
          <pc:docMk/>
          <pc:sldMk cId="0" sldId="263"/>
        </pc:sldMkLst>
      </pc:sldChg>
      <pc:sldChg chg="del">
        <pc:chgData name="Thejas S Suryavamshi" userId="ecd44a16adf810a8" providerId="LiveId" clId="{53C05B7F-1801-428A-811C-BEC546E0D5A2}" dt="2024-06-22T12:56:05.036" v="542" actId="2696"/>
        <pc:sldMkLst>
          <pc:docMk/>
          <pc:sldMk cId="0" sldId="264"/>
        </pc:sldMkLst>
      </pc:sldChg>
      <pc:sldChg chg="del">
        <pc:chgData name="Thejas S Suryavamshi" userId="ecd44a16adf810a8" providerId="LiveId" clId="{53C05B7F-1801-428A-811C-BEC546E0D5A2}" dt="2024-06-22T12:56:05.036" v="542" actId="2696"/>
        <pc:sldMkLst>
          <pc:docMk/>
          <pc:sldMk cId="0" sldId="265"/>
        </pc:sldMkLst>
      </pc:sldChg>
      <pc:sldChg chg="delSp modSp mod">
        <pc:chgData name="Thejas S Suryavamshi" userId="ecd44a16adf810a8" providerId="LiveId" clId="{53C05B7F-1801-428A-811C-BEC546E0D5A2}" dt="2024-06-22T12:57:02.497" v="573" actId="1076"/>
        <pc:sldMkLst>
          <pc:docMk/>
          <pc:sldMk cId="0" sldId="266"/>
        </pc:sldMkLst>
        <pc:spChg chg="mod">
          <ac:chgData name="Thejas S Suryavamshi" userId="ecd44a16adf810a8" providerId="LiveId" clId="{53C05B7F-1801-428A-811C-BEC546E0D5A2}" dt="2024-06-22T12:57:02.497" v="573" actId="1076"/>
          <ac:spMkLst>
            <pc:docMk/>
            <pc:sldMk cId="0" sldId="266"/>
            <ac:spMk id="7" creationId="{00000000-0000-0000-0000-000000000000}"/>
          </ac:spMkLst>
        </pc:spChg>
        <pc:spChg chg="del mod">
          <ac:chgData name="Thejas S Suryavamshi" userId="ecd44a16adf810a8" providerId="LiveId" clId="{53C05B7F-1801-428A-811C-BEC546E0D5A2}" dt="2024-06-22T12:56:54.012" v="572"/>
          <ac:spMkLst>
            <pc:docMk/>
            <pc:sldMk cId="0" sldId="266"/>
            <ac:spMk id="10" creationId="{00000000-0000-0000-0000-000000000000}"/>
          </ac:spMkLst>
        </pc:spChg>
      </pc:sldChg>
      <pc:sldChg chg="addSp delSp modSp add mod">
        <pc:chgData name="Thejas S Suryavamshi" userId="ecd44a16adf810a8" providerId="LiveId" clId="{53C05B7F-1801-428A-811C-BEC546E0D5A2}" dt="2024-06-22T14:08:17.673" v="1012"/>
        <pc:sldMkLst>
          <pc:docMk/>
          <pc:sldMk cId="3450554141" sldId="267"/>
        </pc:sldMkLst>
        <pc:spChg chg="del mod">
          <ac:chgData name="Thejas S Suryavamshi" userId="ecd44a16adf810a8" providerId="LiveId" clId="{53C05B7F-1801-428A-811C-BEC546E0D5A2}" dt="2024-06-22T12:59:15.070" v="579"/>
          <ac:spMkLst>
            <pc:docMk/>
            <pc:sldMk cId="3450554141" sldId="267"/>
            <ac:spMk id="3" creationId="{00000000-0000-0000-0000-000000000000}"/>
          </ac:spMkLst>
        </pc:spChg>
        <pc:spChg chg="add del mod">
          <ac:chgData name="Thejas S Suryavamshi" userId="ecd44a16adf810a8" providerId="LiveId" clId="{53C05B7F-1801-428A-811C-BEC546E0D5A2}" dt="2024-06-22T14:04:40.879" v="906"/>
          <ac:spMkLst>
            <pc:docMk/>
            <pc:sldMk cId="3450554141" sldId="267"/>
            <ac:spMk id="12" creationId="{47DFB833-76C5-0F95-32C1-C0320A4FA759}"/>
          </ac:spMkLst>
        </pc:spChg>
        <pc:spChg chg="mod">
          <ac:chgData name="Thejas S Suryavamshi" userId="ecd44a16adf810a8" providerId="LiveId" clId="{53C05B7F-1801-428A-811C-BEC546E0D5A2}" dt="2024-06-22T14:04:45.868" v="907"/>
          <ac:spMkLst>
            <pc:docMk/>
            <pc:sldMk cId="3450554141" sldId="267"/>
            <ac:spMk id="14" creationId="{435987E2-463B-393D-F283-4DC9C9E46415}"/>
          </ac:spMkLst>
        </pc:spChg>
        <pc:spChg chg="mod">
          <ac:chgData name="Thejas S Suryavamshi" userId="ecd44a16adf810a8" providerId="LiveId" clId="{53C05B7F-1801-428A-811C-BEC546E0D5A2}" dt="2024-06-22T14:04:45.868" v="907"/>
          <ac:spMkLst>
            <pc:docMk/>
            <pc:sldMk cId="3450554141" sldId="267"/>
            <ac:spMk id="15" creationId="{941BD6A3-C7E3-AF89-B3E1-8772202F9DAB}"/>
          </ac:spMkLst>
        </pc:spChg>
        <pc:spChg chg="add del mod">
          <ac:chgData name="Thejas S Suryavamshi" userId="ecd44a16adf810a8" providerId="LiveId" clId="{53C05B7F-1801-428A-811C-BEC546E0D5A2}" dt="2024-06-22T14:08:17.673" v="1012"/>
          <ac:spMkLst>
            <pc:docMk/>
            <pc:sldMk cId="3450554141" sldId="267"/>
            <ac:spMk id="16" creationId="{FF0E5936-472C-A7CD-D80C-D74ED02EB0D1}"/>
          </ac:spMkLst>
        </pc:spChg>
        <pc:spChg chg="mod">
          <ac:chgData name="Thejas S Suryavamshi" userId="ecd44a16adf810a8" providerId="LiveId" clId="{53C05B7F-1801-428A-811C-BEC546E0D5A2}" dt="2024-06-22T13:03:43.464" v="605" actId="1076"/>
          <ac:spMkLst>
            <pc:docMk/>
            <pc:sldMk cId="3450554141" sldId="267"/>
            <ac:spMk id="24" creationId="{C057AF9B-4B96-598D-73BC-CC52733F9128}"/>
          </ac:spMkLst>
        </pc:spChg>
        <pc:grpChg chg="mod">
          <ac:chgData name="Thejas S Suryavamshi" userId="ecd44a16adf810a8" providerId="LiveId" clId="{53C05B7F-1801-428A-811C-BEC546E0D5A2}" dt="2024-06-22T13:03:32.384" v="603" actId="1076"/>
          <ac:grpSpMkLst>
            <pc:docMk/>
            <pc:sldMk cId="3450554141" sldId="267"/>
            <ac:grpSpMk id="4" creationId="{00000000-0000-0000-0000-000000000000}"/>
          </ac:grpSpMkLst>
        </pc:grpChg>
        <pc:grpChg chg="add del mod">
          <ac:chgData name="Thejas S Suryavamshi" userId="ecd44a16adf810a8" providerId="LiveId" clId="{53C05B7F-1801-428A-811C-BEC546E0D5A2}" dt="2024-06-22T14:08:17.672" v="1010" actId="478"/>
          <ac:grpSpMkLst>
            <pc:docMk/>
            <pc:sldMk cId="3450554141" sldId="267"/>
            <ac:grpSpMk id="13" creationId="{00AA26E9-590F-5091-DA74-CFD9E58A3DF1}"/>
          </ac:grpSpMkLst>
        </pc:grpChg>
        <pc:picChg chg="add mod">
          <ac:chgData name="Thejas S Suryavamshi" userId="ecd44a16adf810a8" providerId="LiveId" clId="{53C05B7F-1801-428A-811C-BEC546E0D5A2}" dt="2024-06-22T13:04:27.640" v="615" actId="1076"/>
          <ac:picMkLst>
            <pc:docMk/>
            <pc:sldMk cId="3450554141" sldId="267"/>
            <ac:picMk id="8" creationId="{71A4A480-B15F-9331-41A1-C3BABC1481E6}"/>
          </ac:picMkLst>
        </pc:picChg>
        <pc:picChg chg="add mod modCrop">
          <ac:chgData name="Thejas S Suryavamshi" userId="ecd44a16adf810a8" providerId="LiveId" clId="{53C05B7F-1801-428A-811C-BEC546E0D5A2}" dt="2024-06-22T13:04:30.897" v="616" actId="1076"/>
          <ac:picMkLst>
            <pc:docMk/>
            <pc:sldMk cId="3450554141" sldId="267"/>
            <ac:picMk id="10" creationId="{A8B81CA4-A5DB-11E0-4CDA-15EF2C83129C}"/>
          </ac:picMkLst>
        </pc:picChg>
        <pc:picChg chg="add mod">
          <ac:chgData name="Thejas S Suryavamshi" userId="ecd44a16adf810a8" providerId="LiveId" clId="{53C05B7F-1801-428A-811C-BEC546E0D5A2}" dt="2024-06-22T13:11:57.609" v="656" actId="1076"/>
          <ac:picMkLst>
            <pc:docMk/>
            <pc:sldMk cId="3450554141" sldId="267"/>
            <ac:picMk id="11" creationId="{77AC5143-6E8E-44DE-7B48-2D6776846D74}"/>
          </ac:picMkLst>
        </pc:picChg>
        <pc:picChg chg="del">
          <ac:chgData name="Thejas S Suryavamshi" userId="ecd44a16adf810a8" providerId="LiveId" clId="{53C05B7F-1801-428A-811C-BEC546E0D5A2}" dt="2024-06-22T12:59:05.533" v="575" actId="478"/>
          <ac:picMkLst>
            <pc:docMk/>
            <pc:sldMk cId="3450554141" sldId="267"/>
            <ac:picMk id="28" creationId="{ED220CCC-3F62-D33F-66BE-CF8B89833BFD}"/>
          </ac:picMkLst>
        </pc:picChg>
      </pc:sldChg>
      <pc:sldChg chg="addSp delSp modSp add mod">
        <pc:chgData name="Thejas S Suryavamshi" userId="ecd44a16adf810a8" providerId="LiveId" clId="{53C05B7F-1801-428A-811C-BEC546E0D5A2}" dt="2024-06-22T13:11:36.128" v="654" actId="1440"/>
        <pc:sldMkLst>
          <pc:docMk/>
          <pc:sldMk cId="2317726912" sldId="268"/>
        </pc:sldMkLst>
        <pc:spChg chg="mod">
          <ac:chgData name="Thejas S Suryavamshi" userId="ecd44a16adf810a8" providerId="LiveId" clId="{53C05B7F-1801-428A-811C-BEC546E0D5A2}" dt="2024-06-22T13:05:31.744" v="622" actId="1076"/>
          <ac:spMkLst>
            <pc:docMk/>
            <pc:sldMk cId="2317726912" sldId="268"/>
            <ac:spMk id="24" creationId="{C057AF9B-4B96-598D-73BC-CC52733F9128}"/>
          </ac:spMkLst>
        </pc:spChg>
        <pc:picChg chg="add mod modCrop">
          <ac:chgData name="Thejas S Suryavamshi" userId="ecd44a16adf810a8" providerId="LiveId" clId="{53C05B7F-1801-428A-811C-BEC546E0D5A2}" dt="2024-06-22T13:07:49.849" v="642" actId="1440"/>
          <ac:picMkLst>
            <pc:docMk/>
            <pc:sldMk cId="2317726912" sldId="268"/>
            <ac:picMk id="7" creationId="{994C3059-CB8C-544B-FC3F-268B6293524F}"/>
          </ac:picMkLst>
        </pc:picChg>
        <pc:picChg chg="del">
          <ac:chgData name="Thejas S Suryavamshi" userId="ecd44a16adf810a8" providerId="LiveId" clId="{53C05B7F-1801-428A-811C-BEC546E0D5A2}" dt="2024-06-22T13:04:57.444" v="618" actId="478"/>
          <ac:picMkLst>
            <pc:docMk/>
            <pc:sldMk cId="2317726912" sldId="268"/>
            <ac:picMk id="8" creationId="{71A4A480-B15F-9331-41A1-C3BABC1481E6}"/>
          </ac:picMkLst>
        </pc:picChg>
        <pc:picChg chg="del">
          <ac:chgData name="Thejas S Suryavamshi" userId="ecd44a16adf810a8" providerId="LiveId" clId="{53C05B7F-1801-428A-811C-BEC546E0D5A2}" dt="2024-06-22T13:04:58.244" v="619" actId="478"/>
          <ac:picMkLst>
            <pc:docMk/>
            <pc:sldMk cId="2317726912" sldId="268"/>
            <ac:picMk id="10" creationId="{A8B81CA4-A5DB-11E0-4CDA-15EF2C83129C}"/>
          </ac:picMkLst>
        </pc:picChg>
        <pc:picChg chg="add mod">
          <ac:chgData name="Thejas S Suryavamshi" userId="ecd44a16adf810a8" providerId="LiveId" clId="{53C05B7F-1801-428A-811C-BEC546E0D5A2}" dt="2024-06-22T13:11:36.128" v="654" actId="1440"/>
          <ac:picMkLst>
            <pc:docMk/>
            <pc:sldMk cId="2317726912" sldId="268"/>
            <ac:picMk id="11" creationId="{BD77F920-5F9E-9E70-C41D-0DDF1AFD9617}"/>
          </ac:picMkLst>
        </pc:picChg>
        <pc:picChg chg="add mod">
          <ac:chgData name="Thejas S Suryavamshi" userId="ecd44a16adf810a8" providerId="LiveId" clId="{53C05B7F-1801-428A-811C-BEC546E0D5A2}" dt="2024-06-22T13:11:28.464" v="652" actId="1076"/>
          <ac:picMkLst>
            <pc:docMk/>
            <pc:sldMk cId="2317726912" sldId="268"/>
            <ac:picMk id="13" creationId="{80AE4D6D-1901-F6B4-A524-B5F37C43AC0B}"/>
          </ac:picMkLst>
        </pc:picChg>
      </pc:sldChg>
      <pc:sldChg chg="addSp delSp modSp add mod">
        <pc:chgData name="Thejas S Suryavamshi" userId="ecd44a16adf810a8" providerId="LiveId" clId="{53C05B7F-1801-428A-811C-BEC546E0D5A2}" dt="2024-06-22T13:20:10.176" v="718" actId="208"/>
        <pc:sldMkLst>
          <pc:docMk/>
          <pc:sldMk cId="650260357" sldId="269"/>
        </pc:sldMkLst>
        <pc:spChg chg="mod">
          <ac:chgData name="Thejas S Suryavamshi" userId="ecd44a16adf810a8" providerId="LiveId" clId="{53C05B7F-1801-428A-811C-BEC546E0D5A2}" dt="2024-06-22T13:12:50.840" v="667" actId="1076"/>
          <ac:spMkLst>
            <pc:docMk/>
            <pc:sldMk cId="650260357" sldId="269"/>
            <ac:spMk id="24" creationId="{C057AF9B-4B96-598D-73BC-CC52733F9128}"/>
          </ac:spMkLst>
        </pc:spChg>
        <pc:grpChg chg="mod">
          <ac:chgData name="Thejas S Suryavamshi" userId="ecd44a16adf810a8" providerId="LiveId" clId="{53C05B7F-1801-428A-811C-BEC546E0D5A2}" dt="2024-06-22T13:12:46.549" v="666" actId="1076"/>
          <ac:grpSpMkLst>
            <pc:docMk/>
            <pc:sldMk cId="650260357" sldId="269"/>
            <ac:grpSpMk id="4" creationId="{00000000-0000-0000-0000-000000000000}"/>
          </ac:grpSpMkLst>
        </pc:grpChg>
        <pc:picChg chg="del">
          <ac:chgData name="Thejas S Suryavamshi" userId="ecd44a16adf810a8" providerId="LiveId" clId="{53C05B7F-1801-428A-811C-BEC546E0D5A2}" dt="2024-06-22T13:12:17.380" v="659" actId="478"/>
          <ac:picMkLst>
            <pc:docMk/>
            <pc:sldMk cId="650260357" sldId="269"/>
            <ac:picMk id="7" creationId="{994C3059-CB8C-544B-FC3F-268B6293524F}"/>
          </ac:picMkLst>
        </pc:picChg>
        <pc:picChg chg="add mod">
          <ac:chgData name="Thejas S Suryavamshi" userId="ecd44a16adf810a8" providerId="LiveId" clId="{53C05B7F-1801-428A-811C-BEC546E0D5A2}" dt="2024-06-22T13:20:10.176" v="718" actId="208"/>
          <ac:picMkLst>
            <pc:docMk/>
            <pc:sldMk cId="650260357" sldId="269"/>
            <ac:picMk id="8" creationId="{3B48ABB3-F2EF-56FA-907A-806391A3681B}"/>
          </ac:picMkLst>
        </pc:picChg>
        <pc:picChg chg="add mod modCrop">
          <ac:chgData name="Thejas S Suryavamshi" userId="ecd44a16adf810a8" providerId="LiveId" clId="{53C05B7F-1801-428A-811C-BEC546E0D5A2}" dt="2024-06-22T13:20:10.176" v="718" actId="208"/>
          <ac:picMkLst>
            <pc:docMk/>
            <pc:sldMk cId="650260357" sldId="269"/>
            <ac:picMk id="10" creationId="{5CD8224D-1B07-B68B-D139-FB41D9FA18D4}"/>
          </ac:picMkLst>
        </pc:picChg>
        <pc:picChg chg="del">
          <ac:chgData name="Thejas S Suryavamshi" userId="ecd44a16adf810a8" providerId="LiveId" clId="{53C05B7F-1801-428A-811C-BEC546E0D5A2}" dt="2024-06-22T13:12:16.518" v="658" actId="478"/>
          <ac:picMkLst>
            <pc:docMk/>
            <pc:sldMk cId="650260357" sldId="269"/>
            <ac:picMk id="11" creationId="{BD77F920-5F9E-9E70-C41D-0DDF1AFD9617}"/>
          </ac:picMkLst>
        </pc:picChg>
        <pc:picChg chg="mod">
          <ac:chgData name="Thejas S Suryavamshi" userId="ecd44a16adf810a8" providerId="LiveId" clId="{53C05B7F-1801-428A-811C-BEC546E0D5A2}" dt="2024-06-22T13:19:50.416" v="713" actId="1076"/>
          <ac:picMkLst>
            <pc:docMk/>
            <pc:sldMk cId="650260357" sldId="269"/>
            <ac:picMk id="13" creationId="{80AE4D6D-1901-F6B4-A524-B5F37C43AC0B}"/>
          </ac:picMkLst>
        </pc:picChg>
      </pc:sldChg>
      <pc:sldChg chg="addSp delSp modSp add mod">
        <pc:chgData name="Thejas S Suryavamshi" userId="ecd44a16adf810a8" providerId="LiveId" clId="{53C05B7F-1801-428A-811C-BEC546E0D5A2}" dt="2024-06-22T13:21:30.544" v="737" actId="14100"/>
        <pc:sldMkLst>
          <pc:docMk/>
          <pc:sldMk cId="1577403309" sldId="270"/>
        </pc:sldMkLst>
        <pc:spChg chg="mod">
          <ac:chgData name="Thejas S Suryavamshi" userId="ecd44a16adf810a8" providerId="LiveId" clId="{53C05B7F-1801-428A-811C-BEC546E0D5A2}" dt="2024-06-22T13:15:22.039" v="680" actId="20577"/>
          <ac:spMkLst>
            <pc:docMk/>
            <pc:sldMk cId="1577403309" sldId="270"/>
            <ac:spMk id="24" creationId="{C057AF9B-4B96-598D-73BC-CC52733F9128}"/>
          </ac:spMkLst>
        </pc:spChg>
        <pc:picChg chg="add mod modCrop">
          <ac:chgData name="Thejas S Suryavamshi" userId="ecd44a16adf810a8" providerId="LiveId" clId="{53C05B7F-1801-428A-811C-BEC546E0D5A2}" dt="2024-06-22T13:21:30.544" v="737" actId="14100"/>
          <ac:picMkLst>
            <pc:docMk/>
            <pc:sldMk cId="1577403309" sldId="270"/>
            <ac:picMk id="7" creationId="{4419A214-6572-18C4-ED1D-2B307DA1B56A}"/>
          </ac:picMkLst>
        </pc:picChg>
        <pc:picChg chg="del">
          <ac:chgData name="Thejas S Suryavamshi" userId="ecd44a16adf810a8" providerId="LiveId" clId="{53C05B7F-1801-428A-811C-BEC546E0D5A2}" dt="2024-06-22T13:14:25.826" v="673" actId="478"/>
          <ac:picMkLst>
            <pc:docMk/>
            <pc:sldMk cId="1577403309" sldId="270"/>
            <ac:picMk id="8" creationId="{3B48ABB3-F2EF-56FA-907A-806391A3681B}"/>
          </ac:picMkLst>
        </pc:picChg>
        <pc:picChg chg="del">
          <ac:chgData name="Thejas S Suryavamshi" userId="ecd44a16adf810a8" providerId="LiveId" clId="{53C05B7F-1801-428A-811C-BEC546E0D5A2}" dt="2024-06-22T13:14:26.797" v="674" actId="478"/>
          <ac:picMkLst>
            <pc:docMk/>
            <pc:sldMk cId="1577403309" sldId="270"/>
            <ac:picMk id="10" creationId="{5CD8224D-1B07-B68B-D139-FB41D9FA18D4}"/>
          </ac:picMkLst>
        </pc:picChg>
        <pc:picChg chg="add mod modCrop">
          <ac:chgData name="Thejas S Suryavamshi" userId="ecd44a16adf810a8" providerId="LiveId" clId="{53C05B7F-1801-428A-811C-BEC546E0D5A2}" dt="2024-06-22T13:21:10.407" v="732" actId="14100"/>
          <ac:picMkLst>
            <pc:docMk/>
            <pc:sldMk cId="1577403309" sldId="270"/>
            <ac:picMk id="11" creationId="{95543A92-F2A0-64BB-B62C-DF57E5CD92F0}"/>
          </ac:picMkLst>
        </pc:picChg>
        <pc:picChg chg="mod">
          <ac:chgData name="Thejas S Suryavamshi" userId="ecd44a16adf810a8" providerId="LiveId" clId="{53C05B7F-1801-428A-811C-BEC546E0D5A2}" dt="2024-06-22T13:20:59.384" v="728" actId="1076"/>
          <ac:picMkLst>
            <pc:docMk/>
            <pc:sldMk cId="1577403309" sldId="270"/>
            <ac:picMk id="13" creationId="{80AE4D6D-1901-F6B4-A524-B5F37C43AC0B}"/>
          </ac:picMkLst>
        </pc:picChg>
      </pc:sldChg>
      <pc:sldChg chg="addSp delSp modSp add mod">
        <pc:chgData name="Thejas S Suryavamshi" userId="ecd44a16adf810a8" providerId="LiveId" clId="{53C05B7F-1801-428A-811C-BEC546E0D5A2}" dt="2024-06-22T13:22:58.817" v="759" actId="208"/>
        <pc:sldMkLst>
          <pc:docMk/>
          <pc:sldMk cId="1466255654" sldId="271"/>
        </pc:sldMkLst>
        <pc:spChg chg="mod">
          <ac:chgData name="Thejas S Suryavamshi" userId="ecd44a16adf810a8" providerId="LiveId" clId="{53C05B7F-1801-428A-811C-BEC546E0D5A2}" dt="2024-06-22T13:17:39.439" v="693" actId="1076"/>
          <ac:spMkLst>
            <pc:docMk/>
            <pc:sldMk cId="1466255654" sldId="271"/>
            <ac:spMk id="24" creationId="{C057AF9B-4B96-598D-73BC-CC52733F9128}"/>
          </ac:spMkLst>
        </pc:spChg>
        <pc:picChg chg="del">
          <ac:chgData name="Thejas S Suryavamshi" userId="ecd44a16adf810a8" providerId="LiveId" clId="{53C05B7F-1801-428A-811C-BEC546E0D5A2}" dt="2024-06-22T13:17:05.504" v="686" actId="478"/>
          <ac:picMkLst>
            <pc:docMk/>
            <pc:sldMk cId="1466255654" sldId="271"/>
            <ac:picMk id="7" creationId="{4419A214-6572-18C4-ED1D-2B307DA1B56A}"/>
          </ac:picMkLst>
        </pc:picChg>
        <pc:picChg chg="add mod">
          <ac:chgData name="Thejas S Suryavamshi" userId="ecd44a16adf810a8" providerId="LiveId" clId="{53C05B7F-1801-428A-811C-BEC546E0D5A2}" dt="2024-06-22T13:22:58.817" v="759" actId="208"/>
          <ac:picMkLst>
            <pc:docMk/>
            <pc:sldMk cId="1466255654" sldId="271"/>
            <ac:picMk id="8" creationId="{5D608EE0-DB79-F522-433E-46883F2D626C}"/>
          </ac:picMkLst>
        </pc:picChg>
        <pc:picChg chg="add mod modCrop">
          <ac:chgData name="Thejas S Suryavamshi" userId="ecd44a16adf810a8" providerId="LiveId" clId="{53C05B7F-1801-428A-811C-BEC546E0D5A2}" dt="2024-06-22T13:22:58.817" v="759" actId="208"/>
          <ac:picMkLst>
            <pc:docMk/>
            <pc:sldMk cId="1466255654" sldId="271"/>
            <ac:picMk id="10" creationId="{ED01C9D7-8744-1860-6E87-DE389667BC82}"/>
          </ac:picMkLst>
        </pc:picChg>
        <pc:picChg chg="del">
          <ac:chgData name="Thejas S Suryavamshi" userId="ecd44a16adf810a8" providerId="LiveId" clId="{53C05B7F-1801-428A-811C-BEC546E0D5A2}" dt="2024-06-22T13:17:06.410" v="687" actId="478"/>
          <ac:picMkLst>
            <pc:docMk/>
            <pc:sldMk cId="1466255654" sldId="271"/>
            <ac:picMk id="11" creationId="{95543A92-F2A0-64BB-B62C-DF57E5CD92F0}"/>
          </ac:picMkLst>
        </pc:picChg>
        <pc:picChg chg="mod">
          <ac:chgData name="Thejas S Suryavamshi" userId="ecd44a16adf810a8" providerId="LiveId" clId="{53C05B7F-1801-428A-811C-BEC546E0D5A2}" dt="2024-06-22T13:22:38.999" v="753" actId="1076"/>
          <ac:picMkLst>
            <pc:docMk/>
            <pc:sldMk cId="1466255654" sldId="271"/>
            <ac:picMk id="13" creationId="{80AE4D6D-1901-F6B4-A524-B5F37C43AC0B}"/>
          </ac:picMkLst>
        </pc:picChg>
      </pc:sldChg>
      <pc:sldChg chg="addSp delSp modSp add mod">
        <pc:chgData name="Thejas S Suryavamshi" userId="ecd44a16adf810a8" providerId="LiveId" clId="{53C05B7F-1801-428A-811C-BEC546E0D5A2}" dt="2024-06-22T13:52:57.379" v="831" actId="1076"/>
        <pc:sldMkLst>
          <pc:docMk/>
          <pc:sldMk cId="105314875" sldId="272"/>
        </pc:sldMkLst>
        <pc:spChg chg="mod">
          <ac:chgData name="Thejas S Suryavamshi" userId="ecd44a16adf810a8" providerId="LiveId" clId="{53C05B7F-1801-428A-811C-BEC546E0D5A2}" dt="2024-06-22T13:42:11.619" v="770" actId="1076"/>
          <ac:spMkLst>
            <pc:docMk/>
            <pc:sldMk cId="105314875" sldId="272"/>
            <ac:spMk id="24" creationId="{C057AF9B-4B96-598D-73BC-CC52733F9128}"/>
          </ac:spMkLst>
        </pc:spChg>
        <pc:picChg chg="add mod">
          <ac:chgData name="Thejas S Suryavamshi" userId="ecd44a16adf810a8" providerId="LiveId" clId="{53C05B7F-1801-428A-811C-BEC546E0D5A2}" dt="2024-06-22T13:52:40.403" v="827" actId="208"/>
          <ac:picMkLst>
            <pc:docMk/>
            <pc:sldMk cId="105314875" sldId="272"/>
            <ac:picMk id="7" creationId="{AF56AF67-D589-BC97-AEFB-E9CC26ED24B1}"/>
          </ac:picMkLst>
        </pc:picChg>
        <pc:picChg chg="del">
          <ac:chgData name="Thejas S Suryavamshi" userId="ecd44a16adf810a8" providerId="LiveId" clId="{53C05B7F-1801-428A-811C-BEC546E0D5A2}" dt="2024-06-22T13:42:18.940" v="771" actId="478"/>
          <ac:picMkLst>
            <pc:docMk/>
            <pc:sldMk cId="105314875" sldId="272"/>
            <ac:picMk id="8" creationId="{5D608EE0-DB79-F522-433E-46883F2D626C}"/>
          </ac:picMkLst>
        </pc:picChg>
        <pc:picChg chg="del">
          <ac:chgData name="Thejas S Suryavamshi" userId="ecd44a16adf810a8" providerId="LiveId" clId="{53C05B7F-1801-428A-811C-BEC546E0D5A2}" dt="2024-06-22T13:42:21.399" v="772" actId="478"/>
          <ac:picMkLst>
            <pc:docMk/>
            <pc:sldMk cId="105314875" sldId="272"/>
            <ac:picMk id="10" creationId="{ED01C9D7-8744-1860-6E87-DE389667BC82}"/>
          </ac:picMkLst>
        </pc:picChg>
        <pc:picChg chg="add mod">
          <ac:chgData name="Thejas S Suryavamshi" userId="ecd44a16adf810a8" providerId="LiveId" clId="{53C05B7F-1801-428A-811C-BEC546E0D5A2}" dt="2024-06-22T13:52:54.515" v="830" actId="14100"/>
          <ac:picMkLst>
            <pc:docMk/>
            <pc:sldMk cId="105314875" sldId="272"/>
            <ac:picMk id="11" creationId="{9B6AF676-A46B-5725-0FC7-42F9D449E063}"/>
          </ac:picMkLst>
        </pc:picChg>
        <pc:picChg chg="mod">
          <ac:chgData name="Thejas S Suryavamshi" userId="ecd44a16adf810a8" providerId="LiveId" clId="{53C05B7F-1801-428A-811C-BEC546E0D5A2}" dt="2024-06-22T13:52:57.379" v="831" actId="1076"/>
          <ac:picMkLst>
            <pc:docMk/>
            <pc:sldMk cId="105314875" sldId="272"/>
            <ac:picMk id="13" creationId="{80AE4D6D-1901-F6B4-A524-B5F37C43AC0B}"/>
          </ac:picMkLst>
        </pc:picChg>
      </pc:sldChg>
      <pc:sldChg chg="addSp delSp modSp add mod">
        <pc:chgData name="Thejas S Suryavamshi" userId="ecd44a16adf810a8" providerId="LiveId" clId="{53C05B7F-1801-428A-811C-BEC546E0D5A2}" dt="2024-06-22T13:51:51.604" v="818" actId="208"/>
        <pc:sldMkLst>
          <pc:docMk/>
          <pc:sldMk cId="4116484146" sldId="273"/>
        </pc:sldMkLst>
        <pc:spChg chg="mod">
          <ac:chgData name="Thejas S Suryavamshi" userId="ecd44a16adf810a8" providerId="LiveId" clId="{53C05B7F-1801-428A-811C-BEC546E0D5A2}" dt="2024-06-22T13:45:04.059" v="782" actId="1076"/>
          <ac:spMkLst>
            <pc:docMk/>
            <pc:sldMk cId="4116484146" sldId="273"/>
            <ac:spMk id="24" creationId="{C057AF9B-4B96-598D-73BC-CC52733F9128}"/>
          </ac:spMkLst>
        </pc:spChg>
        <pc:picChg chg="del">
          <ac:chgData name="Thejas S Suryavamshi" userId="ecd44a16adf810a8" providerId="LiveId" clId="{53C05B7F-1801-428A-811C-BEC546E0D5A2}" dt="2024-06-22T13:44:32.043" v="778" actId="478"/>
          <ac:picMkLst>
            <pc:docMk/>
            <pc:sldMk cId="4116484146" sldId="273"/>
            <ac:picMk id="7" creationId="{AF56AF67-D589-BC97-AEFB-E9CC26ED24B1}"/>
          </ac:picMkLst>
        </pc:picChg>
        <pc:picChg chg="add mod">
          <ac:chgData name="Thejas S Suryavamshi" userId="ecd44a16adf810a8" providerId="LiveId" clId="{53C05B7F-1801-428A-811C-BEC546E0D5A2}" dt="2024-06-22T13:51:51.604" v="818" actId="208"/>
          <ac:picMkLst>
            <pc:docMk/>
            <pc:sldMk cId="4116484146" sldId="273"/>
            <ac:picMk id="8" creationId="{4A203DA6-DB0F-354F-727A-EC1D85535E78}"/>
          </ac:picMkLst>
        </pc:picChg>
        <pc:picChg chg="add mod">
          <ac:chgData name="Thejas S Suryavamshi" userId="ecd44a16adf810a8" providerId="LiveId" clId="{53C05B7F-1801-428A-811C-BEC546E0D5A2}" dt="2024-06-22T13:51:51.604" v="818" actId="208"/>
          <ac:picMkLst>
            <pc:docMk/>
            <pc:sldMk cId="4116484146" sldId="273"/>
            <ac:picMk id="10" creationId="{5B5EC3A6-F2B8-E58E-9585-C82CA15A4620}"/>
          </ac:picMkLst>
        </pc:picChg>
        <pc:picChg chg="del">
          <ac:chgData name="Thejas S Suryavamshi" userId="ecd44a16adf810a8" providerId="LiveId" clId="{53C05B7F-1801-428A-811C-BEC546E0D5A2}" dt="2024-06-22T13:44:34.236" v="779" actId="478"/>
          <ac:picMkLst>
            <pc:docMk/>
            <pc:sldMk cId="4116484146" sldId="273"/>
            <ac:picMk id="11" creationId="{9B6AF676-A46B-5725-0FC7-42F9D449E063}"/>
          </ac:picMkLst>
        </pc:picChg>
        <pc:picChg chg="add mod">
          <ac:chgData name="Thejas S Suryavamshi" userId="ecd44a16adf810a8" providerId="LiveId" clId="{53C05B7F-1801-428A-811C-BEC546E0D5A2}" dt="2024-06-22T13:51:51.604" v="818" actId="208"/>
          <ac:picMkLst>
            <pc:docMk/>
            <pc:sldMk cId="4116484146" sldId="273"/>
            <ac:picMk id="14" creationId="{5CD86E7D-AE45-2403-5619-C60436BBC86B}"/>
          </ac:picMkLst>
        </pc:picChg>
      </pc:sldChg>
      <pc:sldChg chg="addSp delSp modSp add mod">
        <pc:chgData name="Thejas S Suryavamshi" userId="ecd44a16adf810a8" providerId="LiveId" clId="{53C05B7F-1801-428A-811C-BEC546E0D5A2}" dt="2024-06-22T13:55:53.596" v="853" actId="208"/>
        <pc:sldMkLst>
          <pc:docMk/>
          <pc:sldMk cId="71091347" sldId="274"/>
        </pc:sldMkLst>
        <pc:spChg chg="mod">
          <ac:chgData name="Thejas S Suryavamshi" userId="ecd44a16adf810a8" providerId="LiveId" clId="{53C05B7F-1801-428A-811C-BEC546E0D5A2}" dt="2024-06-22T13:53:55.899" v="838" actId="1076"/>
          <ac:spMkLst>
            <pc:docMk/>
            <pc:sldMk cId="71091347" sldId="274"/>
            <ac:spMk id="24" creationId="{C057AF9B-4B96-598D-73BC-CC52733F9128}"/>
          </ac:spMkLst>
        </pc:spChg>
        <pc:picChg chg="add mod">
          <ac:chgData name="Thejas S Suryavamshi" userId="ecd44a16adf810a8" providerId="LiveId" clId="{53C05B7F-1801-428A-811C-BEC546E0D5A2}" dt="2024-06-22T13:55:53.596" v="853" actId="208"/>
          <ac:picMkLst>
            <pc:docMk/>
            <pc:sldMk cId="71091347" sldId="274"/>
            <ac:picMk id="7" creationId="{89064B27-0DA1-CCC5-B6F5-E6625ED946CC}"/>
          </ac:picMkLst>
        </pc:picChg>
        <pc:picChg chg="del">
          <ac:chgData name="Thejas S Suryavamshi" userId="ecd44a16adf810a8" providerId="LiveId" clId="{53C05B7F-1801-428A-811C-BEC546E0D5A2}" dt="2024-06-22T13:53:16.771" v="833" actId="478"/>
          <ac:picMkLst>
            <pc:docMk/>
            <pc:sldMk cId="71091347" sldId="274"/>
            <ac:picMk id="8" creationId="{4A203DA6-DB0F-354F-727A-EC1D85535E78}"/>
          </ac:picMkLst>
        </pc:picChg>
        <pc:picChg chg="del">
          <ac:chgData name="Thejas S Suryavamshi" userId="ecd44a16adf810a8" providerId="LiveId" clId="{53C05B7F-1801-428A-811C-BEC546E0D5A2}" dt="2024-06-22T13:53:19.472" v="834" actId="478"/>
          <ac:picMkLst>
            <pc:docMk/>
            <pc:sldMk cId="71091347" sldId="274"/>
            <ac:picMk id="10" creationId="{5B5EC3A6-F2B8-E58E-9585-C82CA15A4620}"/>
          </ac:picMkLst>
        </pc:picChg>
        <pc:picChg chg="add mod">
          <ac:chgData name="Thejas S Suryavamshi" userId="ecd44a16adf810a8" providerId="LiveId" clId="{53C05B7F-1801-428A-811C-BEC546E0D5A2}" dt="2024-06-22T13:55:53.596" v="853" actId="208"/>
          <ac:picMkLst>
            <pc:docMk/>
            <pc:sldMk cId="71091347" sldId="274"/>
            <ac:picMk id="11" creationId="{3678A555-E8AD-40D1-2268-B939639C11C1}"/>
          </ac:picMkLst>
        </pc:picChg>
        <pc:picChg chg="del">
          <ac:chgData name="Thejas S Suryavamshi" userId="ecd44a16adf810a8" providerId="LiveId" clId="{53C05B7F-1801-428A-811C-BEC546E0D5A2}" dt="2024-06-22T13:53:21.850" v="835" actId="478"/>
          <ac:picMkLst>
            <pc:docMk/>
            <pc:sldMk cId="71091347" sldId="274"/>
            <ac:picMk id="14" creationId="{5CD86E7D-AE45-2403-5619-C60436BBC86B}"/>
          </ac:picMkLst>
        </pc:picChg>
      </pc:sldChg>
      <pc:sldChg chg="addSp delSp modSp add mod">
        <pc:chgData name="Thejas S Suryavamshi" userId="ecd44a16adf810a8" providerId="LiveId" clId="{53C05B7F-1801-428A-811C-BEC546E0D5A2}" dt="2024-06-22T13:58:49.219" v="880" actId="208"/>
        <pc:sldMkLst>
          <pc:docMk/>
          <pc:sldMk cId="3836897082" sldId="275"/>
        </pc:sldMkLst>
        <pc:spChg chg="mod">
          <ac:chgData name="Thejas S Suryavamshi" userId="ecd44a16adf810a8" providerId="LiveId" clId="{53C05B7F-1801-428A-811C-BEC546E0D5A2}" dt="2024-06-22T13:56:36.707" v="859" actId="1076"/>
          <ac:spMkLst>
            <pc:docMk/>
            <pc:sldMk cId="3836897082" sldId="275"/>
            <ac:spMk id="24" creationId="{C057AF9B-4B96-598D-73BC-CC52733F9128}"/>
          </ac:spMkLst>
        </pc:spChg>
        <pc:picChg chg="del">
          <ac:chgData name="Thejas S Suryavamshi" userId="ecd44a16adf810a8" providerId="LiveId" clId="{53C05B7F-1801-428A-811C-BEC546E0D5A2}" dt="2024-06-22T13:56:03.992" v="855" actId="478"/>
          <ac:picMkLst>
            <pc:docMk/>
            <pc:sldMk cId="3836897082" sldId="275"/>
            <ac:picMk id="7" creationId="{89064B27-0DA1-CCC5-B6F5-E6625ED946CC}"/>
          </ac:picMkLst>
        </pc:picChg>
        <pc:picChg chg="add mod">
          <ac:chgData name="Thejas S Suryavamshi" userId="ecd44a16adf810a8" providerId="LiveId" clId="{53C05B7F-1801-428A-811C-BEC546E0D5A2}" dt="2024-06-22T13:58:49.219" v="880" actId="208"/>
          <ac:picMkLst>
            <pc:docMk/>
            <pc:sldMk cId="3836897082" sldId="275"/>
            <ac:picMk id="8" creationId="{3EAB1DC8-F33E-B115-65A6-B19413FB5057}"/>
          </ac:picMkLst>
        </pc:picChg>
        <pc:picChg chg="add mod modCrop">
          <ac:chgData name="Thejas S Suryavamshi" userId="ecd44a16adf810a8" providerId="LiveId" clId="{53C05B7F-1801-428A-811C-BEC546E0D5A2}" dt="2024-06-22T13:58:49.219" v="880" actId="208"/>
          <ac:picMkLst>
            <pc:docMk/>
            <pc:sldMk cId="3836897082" sldId="275"/>
            <ac:picMk id="10" creationId="{935E0382-A88C-B760-FB8F-D2FCD93006DA}"/>
          </ac:picMkLst>
        </pc:picChg>
        <pc:picChg chg="del">
          <ac:chgData name="Thejas S Suryavamshi" userId="ecd44a16adf810a8" providerId="LiveId" clId="{53C05B7F-1801-428A-811C-BEC546E0D5A2}" dt="2024-06-22T13:56:06.615" v="856" actId="478"/>
          <ac:picMkLst>
            <pc:docMk/>
            <pc:sldMk cId="3836897082" sldId="275"/>
            <ac:picMk id="11" creationId="{3678A555-E8AD-40D1-2268-B939639C11C1}"/>
          </ac:picMkLst>
        </pc:picChg>
      </pc:sldChg>
      <pc:sldChg chg="addSp delSp modSp add mod">
        <pc:chgData name="Thejas S Suryavamshi" userId="ecd44a16adf810a8" providerId="LiveId" clId="{53C05B7F-1801-428A-811C-BEC546E0D5A2}" dt="2024-06-22T14:01:50.003" v="902" actId="208"/>
        <pc:sldMkLst>
          <pc:docMk/>
          <pc:sldMk cId="1760968111" sldId="276"/>
        </pc:sldMkLst>
        <pc:spChg chg="mod">
          <ac:chgData name="Thejas S Suryavamshi" userId="ecd44a16adf810a8" providerId="LiveId" clId="{53C05B7F-1801-428A-811C-BEC546E0D5A2}" dt="2024-06-22T13:59:37.362" v="884" actId="1076"/>
          <ac:spMkLst>
            <pc:docMk/>
            <pc:sldMk cId="1760968111" sldId="276"/>
            <ac:spMk id="24" creationId="{C057AF9B-4B96-598D-73BC-CC52733F9128}"/>
          </ac:spMkLst>
        </pc:spChg>
        <pc:picChg chg="add mod">
          <ac:chgData name="Thejas S Suryavamshi" userId="ecd44a16adf810a8" providerId="LiveId" clId="{53C05B7F-1801-428A-811C-BEC546E0D5A2}" dt="2024-06-22T14:01:50.003" v="902" actId="208"/>
          <ac:picMkLst>
            <pc:docMk/>
            <pc:sldMk cId="1760968111" sldId="276"/>
            <ac:picMk id="7" creationId="{E93C6863-A414-4193-5E3B-DE8F8CA18F0A}"/>
          </ac:picMkLst>
        </pc:picChg>
        <pc:picChg chg="del">
          <ac:chgData name="Thejas S Suryavamshi" userId="ecd44a16adf810a8" providerId="LiveId" clId="{53C05B7F-1801-428A-811C-BEC546E0D5A2}" dt="2024-06-22T13:59:41.730" v="886" actId="478"/>
          <ac:picMkLst>
            <pc:docMk/>
            <pc:sldMk cId="1760968111" sldId="276"/>
            <ac:picMk id="8" creationId="{3EAB1DC8-F33E-B115-65A6-B19413FB5057}"/>
          </ac:picMkLst>
        </pc:picChg>
        <pc:picChg chg="del">
          <ac:chgData name="Thejas S Suryavamshi" userId="ecd44a16adf810a8" providerId="LiveId" clId="{53C05B7F-1801-428A-811C-BEC546E0D5A2}" dt="2024-06-22T13:59:39.607" v="885" actId="478"/>
          <ac:picMkLst>
            <pc:docMk/>
            <pc:sldMk cId="1760968111" sldId="276"/>
            <ac:picMk id="10" creationId="{935E0382-A88C-B760-FB8F-D2FCD93006DA}"/>
          </ac:picMkLst>
        </pc:picChg>
        <pc:picChg chg="add mod">
          <ac:chgData name="Thejas S Suryavamshi" userId="ecd44a16adf810a8" providerId="LiveId" clId="{53C05B7F-1801-428A-811C-BEC546E0D5A2}" dt="2024-06-22T14:01:50.003" v="902" actId="208"/>
          <ac:picMkLst>
            <pc:docMk/>
            <pc:sldMk cId="1760968111" sldId="276"/>
            <ac:picMk id="11" creationId="{0C1ABCF2-8EE6-133C-3BDC-68052493AD78}"/>
          </ac:picMkLst>
        </pc:picChg>
      </pc:sldChg>
      <pc:sldChg chg="delSp modSp add del mod">
        <pc:chgData name="Thejas S Suryavamshi" userId="ecd44a16adf810a8" providerId="LiveId" clId="{53C05B7F-1801-428A-811C-BEC546E0D5A2}" dt="2024-06-22T14:14:32.055" v="1032" actId="2696"/>
        <pc:sldMkLst>
          <pc:docMk/>
          <pc:sldMk cId="129821318" sldId="277"/>
        </pc:sldMkLst>
        <pc:spChg chg="del mod">
          <ac:chgData name="Thejas S Suryavamshi" userId="ecd44a16adf810a8" providerId="LiveId" clId="{53C05B7F-1801-428A-811C-BEC546E0D5A2}" dt="2024-06-22T14:11:11.640" v="1025"/>
          <ac:spMkLst>
            <pc:docMk/>
            <pc:sldMk cId="129821318" sldId="277"/>
            <ac:spMk id="24" creationId="{C057AF9B-4B96-598D-73BC-CC52733F9128}"/>
          </ac:spMkLst>
        </pc:spChg>
        <pc:grpChg chg="mod">
          <ac:chgData name="Thejas S Suryavamshi" userId="ecd44a16adf810a8" providerId="LiveId" clId="{53C05B7F-1801-428A-811C-BEC546E0D5A2}" dt="2024-06-22T14:11:30.483" v="1031" actId="14100"/>
          <ac:grpSpMkLst>
            <pc:docMk/>
            <pc:sldMk cId="129821318" sldId="277"/>
            <ac:grpSpMk id="4" creationId="{00000000-0000-0000-0000-000000000000}"/>
          </ac:grpSpMkLst>
        </pc:grpChg>
        <pc:picChg chg="del">
          <ac:chgData name="Thejas S Suryavamshi" userId="ecd44a16adf810a8" providerId="LiveId" clId="{53C05B7F-1801-428A-811C-BEC546E0D5A2}" dt="2024-06-22T14:11:11.639" v="1023" actId="478"/>
          <ac:picMkLst>
            <pc:docMk/>
            <pc:sldMk cId="129821318" sldId="277"/>
            <ac:picMk id="7" creationId="{E93C6863-A414-4193-5E3B-DE8F8CA18F0A}"/>
          </ac:picMkLst>
        </pc:picChg>
        <pc:picChg chg="del">
          <ac:chgData name="Thejas S Suryavamshi" userId="ecd44a16adf810a8" providerId="LiveId" clId="{53C05B7F-1801-428A-811C-BEC546E0D5A2}" dt="2024-06-22T14:11:14.023" v="1026" actId="478"/>
          <ac:picMkLst>
            <pc:docMk/>
            <pc:sldMk cId="129821318" sldId="277"/>
            <ac:picMk id="11" creationId="{0C1ABCF2-8EE6-133C-3BDC-68052493AD78}"/>
          </ac:picMkLst>
        </pc:picChg>
        <pc:picChg chg="del">
          <ac:chgData name="Thejas S Suryavamshi" userId="ecd44a16adf810a8" providerId="LiveId" clId="{53C05B7F-1801-428A-811C-BEC546E0D5A2}" dt="2024-06-22T14:11:17.193" v="1027" actId="478"/>
          <ac:picMkLst>
            <pc:docMk/>
            <pc:sldMk cId="129821318" sldId="277"/>
            <ac:picMk id="13" creationId="{80AE4D6D-1901-F6B4-A524-B5F37C43AC0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6.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IN" dirty="0"/>
          </a:p>
        </p:txBody>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4830865" y="1436513"/>
            <a:ext cx="12147387" cy="3103414"/>
          </a:xfrm>
          <a:prstGeom prst="rect">
            <a:avLst/>
          </a:prstGeom>
        </p:spPr>
        <p:txBody>
          <a:bodyPr wrap="square" lIns="0" tIns="0" rIns="0" bIns="0" rtlCol="0" anchor="t">
            <a:spAutoFit/>
          </a:bodyPr>
          <a:lstStyle/>
          <a:p>
            <a:pPr algn="ctr">
              <a:lnSpc>
                <a:spcPts val="12120"/>
              </a:lnSpc>
            </a:pPr>
            <a:r>
              <a:rPr lang="en-US" sz="12625" spc="-1035" dirty="0">
                <a:solidFill>
                  <a:srgbClr val="3A855D"/>
                </a:solidFill>
                <a:latin typeface="Public Sans"/>
              </a:rPr>
              <a:t>Consumer Goods Adhoc Insights</a:t>
            </a:r>
          </a:p>
        </p:txBody>
      </p:sp>
      <p:sp>
        <p:nvSpPr>
          <p:cNvPr id="8" name="TextBox 8"/>
          <p:cNvSpPr txBox="1"/>
          <p:nvPr/>
        </p:nvSpPr>
        <p:spPr>
          <a:xfrm>
            <a:off x="4495800" y="4851388"/>
            <a:ext cx="12559973" cy="430759"/>
          </a:xfrm>
          <a:prstGeom prst="rect">
            <a:avLst/>
          </a:prstGeom>
        </p:spPr>
        <p:txBody>
          <a:bodyPr lIns="0" tIns="0" rIns="0" bIns="0" rtlCol="0" anchor="t">
            <a:spAutoFit/>
          </a:bodyPr>
          <a:lstStyle/>
          <a:p>
            <a:pPr marL="0" lvl="0" indent="0" algn="ctr">
              <a:lnSpc>
                <a:spcPts val="3214"/>
              </a:lnSpc>
              <a:spcBef>
                <a:spcPct val="0"/>
              </a:spcBef>
            </a:pPr>
            <a:r>
              <a:rPr lang="en-US" sz="4174" spc="-342" dirty="0">
                <a:solidFill>
                  <a:srgbClr val="3A855D"/>
                </a:solidFill>
                <a:latin typeface="Public Sans"/>
              </a:rPr>
              <a:t>A journey through the AtliQ Hardware</a:t>
            </a:r>
          </a:p>
        </p:txBody>
      </p:sp>
      <p:sp>
        <p:nvSpPr>
          <p:cNvPr id="10" name="Freeform 10"/>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pic>
        <p:nvPicPr>
          <p:cNvPr id="13" name="Picture 12">
            <a:extLst>
              <a:ext uri="{FF2B5EF4-FFF2-40B4-BE49-F238E27FC236}">
                <a16:creationId xmlns:a16="http://schemas.microsoft.com/office/drawing/2014/main" id="{503B8251-840D-8099-F3BD-29656F0E4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1368" y="1772866"/>
            <a:ext cx="2599497" cy="28946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3128441" y="560304"/>
            <a:ext cx="13868400" cy="1569660"/>
          </a:xfrm>
          <a:prstGeom prst="rect">
            <a:avLst/>
          </a:prstGeom>
          <a:noFill/>
        </p:spPr>
        <p:txBody>
          <a:bodyPr wrap="square" rtlCol="0">
            <a:spAutoFit/>
          </a:bodyPr>
          <a:lstStyle/>
          <a:p>
            <a:r>
              <a:rPr lang="en-US" sz="3200" dirty="0">
                <a:solidFill>
                  <a:schemeClr val="bg1"/>
                </a:solidFill>
              </a:rPr>
              <a:t>7. Get the complete report of the Gross sales amount for the customer “</a:t>
            </a:r>
            <a:r>
              <a:rPr lang="en-US" sz="3200" dirty="0" err="1">
                <a:solidFill>
                  <a:schemeClr val="bg1"/>
                </a:solidFill>
              </a:rPr>
              <a:t>Atliq</a:t>
            </a:r>
            <a:r>
              <a:rPr lang="en-US" sz="3200" dirty="0">
                <a:solidFill>
                  <a:schemeClr val="bg1"/>
                </a:solidFill>
              </a:rPr>
              <a:t> Exclusive” for each month. This analysis helps to get an idea of low and high-performing months and take strategic decisions.</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2">
            <a:extLst>
              <a:ext uri="{FF2B5EF4-FFF2-40B4-BE49-F238E27FC236}">
                <a16:creationId xmlns:a16="http://schemas.microsoft.com/office/drawing/2014/main" id="{80AE4D6D-1901-F6B4-A524-B5F37C43A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6466" y="4884045"/>
            <a:ext cx="1523962" cy="1523962"/>
          </a:xfrm>
          <a:prstGeom prst="rect">
            <a:avLst/>
          </a:prstGeom>
        </p:spPr>
      </p:pic>
      <p:pic>
        <p:nvPicPr>
          <p:cNvPr id="8" name="Picture 7">
            <a:extLst>
              <a:ext uri="{FF2B5EF4-FFF2-40B4-BE49-F238E27FC236}">
                <a16:creationId xmlns:a16="http://schemas.microsoft.com/office/drawing/2014/main" id="{4A203DA6-DB0F-354F-727A-EC1D85535E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735" y="2808314"/>
            <a:ext cx="9296400" cy="6145186"/>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B5EC3A6-F2B8-E58E-9585-C82CA15A46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001" y="2809442"/>
            <a:ext cx="4953000" cy="4163987"/>
          </a:xfrm>
          <a:prstGeom prst="rect">
            <a:avLst/>
          </a:prstGeom>
          <a:ln>
            <a:solidFill>
              <a:schemeClr val="tx1"/>
            </a:solid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CD86E7D-AE45-2403-5619-C60436BBC8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1" y="6973429"/>
            <a:ext cx="4953000" cy="19812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648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3297876" y="1005052"/>
            <a:ext cx="13868400" cy="584775"/>
          </a:xfrm>
          <a:prstGeom prst="rect">
            <a:avLst/>
          </a:prstGeom>
          <a:noFill/>
        </p:spPr>
        <p:txBody>
          <a:bodyPr wrap="square" rtlCol="0">
            <a:spAutoFit/>
          </a:bodyPr>
          <a:lstStyle/>
          <a:p>
            <a:r>
              <a:rPr lang="en-US" sz="3200" dirty="0">
                <a:solidFill>
                  <a:schemeClr val="bg1"/>
                </a:solidFill>
              </a:rPr>
              <a:t>8. In which quarter of 2020, got the maximum total_sold_quantity?</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2">
            <a:extLst>
              <a:ext uri="{FF2B5EF4-FFF2-40B4-BE49-F238E27FC236}">
                <a16:creationId xmlns:a16="http://schemas.microsoft.com/office/drawing/2014/main" id="{80AE4D6D-1901-F6B4-A524-B5F37C43A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6466" y="4884045"/>
            <a:ext cx="1523962" cy="1523962"/>
          </a:xfrm>
          <a:prstGeom prst="rect">
            <a:avLst/>
          </a:prstGeom>
        </p:spPr>
      </p:pic>
      <p:pic>
        <p:nvPicPr>
          <p:cNvPr id="7" name="Picture 6">
            <a:extLst>
              <a:ext uri="{FF2B5EF4-FFF2-40B4-BE49-F238E27FC236}">
                <a16:creationId xmlns:a16="http://schemas.microsoft.com/office/drawing/2014/main" id="{89064B27-0DA1-CCC5-B6F5-E6625ED946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3000" y="3009900"/>
            <a:ext cx="8458203" cy="5715000"/>
          </a:xfrm>
          <a:prstGeom prst="rect">
            <a:avLst/>
          </a:prstGeom>
          <a:ln>
            <a:solidFill>
              <a:schemeClr val="tx1"/>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678A555-E8AD-40D1-2268-B939639C11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82401" y="3695986"/>
            <a:ext cx="4430536" cy="3860929"/>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091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2971800" y="865548"/>
            <a:ext cx="13868400" cy="1077218"/>
          </a:xfrm>
          <a:prstGeom prst="rect">
            <a:avLst/>
          </a:prstGeom>
          <a:noFill/>
        </p:spPr>
        <p:txBody>
          <a:bodyPr wrap="square" rtlCol="0">
            <a:spAutoFit/>
          </a:bodyPr>
          <a:lstStyle/>
          <a:p>
            <a:r>
              <a:rPr lang="en-US" sz="3200" dirty="0">
                <a:solidFill>
                  <a:schemeClr val="bg1"/>
                </a:solidFill>
              </a:rPr>
              <a:t>9. Which channel helped to bring more gross sales in the fiscal year 2021 and the percentage of contribution?</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2">
            <a:extLst>
              <a:ext uri="{FF2B5EF4-FFF2-40B4-BE49-F238E27FC236}">
                <a16:creationId xmlns:a16="http://schemas.microsoft.com/office/drawing/2014/main" id="{80AE4D6D-1901-F6B4-A524-B5F37C43A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6466" y="4884045"/>
            <a:ext cx="1523962" cy="1523962"/>
          </a:xfrm>
          <a:prstGeom prst="rect">
            <a:avLst/>
          </a:prstGeom>
        </p:spPr>
      </p:pic>
      <p:pic>
        <p:nvPicPr>
          <p:cNvPr id="8" name="Picture 7">
            <a:extLst>
              <a:ext uri="{FF2B5EF4-FFF2-40B4-BE49-F238E27FC236}">
                <a16:creationId xmlns:a16="http://schemas.microsoft.com/office/drawing/2014/main" id="{3EAB1DC8-F33E-B115-65A6-B19413FB50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 y="3224372"/>
            <a:ext cx="8647066" cy="519572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35E0382-A88C-B760-FB8F-D2FCD93006DA}"/>
              </a:ext>
            </a:extLst>
          </p:cNvPr>
          <p:cNvPicPr>
            <a:picLocks noChangeAspect="1"/>
          </p:cNvPicPr>
          <p:nvPr/>
        </p:nvPicPr>
        <p:blipFill rotWithShape="1">
          <a:blip r:embed="rId9">
            <a:extLst>
              <a:ext uri="{28A0092B-C50C-407E-A947-70E740481C1C}">
                <a14:useLocalDpi xmlns:a14="http://schemas.microsoft.com/office/drawing/2010/main" val="0"/>
              </a:ext>
            </a:extLst>
          </a:blip>
          <a:srcRect t="4991"/>
          <a:stretch/>
        </p:blipFill>
        <p:spPr>
          <a:xfrm>
            <a:off x="11447828" y="3695986"/>
            <a:ext cx="4477972" cy="348209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6897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2895600" y="818863"/>
            <a:ext cx="13868400" cy="1077218"/>
          </a:xfrm>
          <a:prstGeom prst="rect">
            <a:avLst/>
          </a:prstGeom>
          <a:noFill/>
        </p:spPr>
        <p:txBody>
          <a:bodyPr wrap="square" rtlCol="0">
            <a:spAutoFit/>
          </a:bodyPr>
          <a:lstStyle/>
          <a:p>
            <a:r>
              <a:rPr lang="en-US" sz="3200" dirty="0">
                <a:solidFill>
                  <a:schemeClr val="bg1"/>
                </a:solidFill>
              </a:rPr>
              <a:t>10. Get the Top 3 products in each division that have a high total_sold_quantity in the fiscal_year 2021?</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2">
            <a:extLst>
              <a:ext uri="{FF2B5EF4-FFF2-40B4-BE49-F238E27FC236}">
                <a16:creationId xmlns:a16="http://schemas.microsoft.com/office/drawing/2014/main" id="{80AE4D6D-1901-F6B4-A524-B5F37C43A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6466" y="4884045"/>
            <a:ext cx="1523962" cy="1523962"/>
          </a:xfrm>
          <a:prstGeom prst="rect">
            <a:avLst/>
          </a:prstGeom>
        </p:spPr>
      </p:pic>
      <p:pic>
        <p:nvPicPr>
          <p:cNvPr id="7" name="Picture 6">
            <a:extLst>
              <a:ext uri="{FF2B5EF4-FFF2-40B4-BE49-F238E27FC236}">
                <a16:creationId xmlns:a16="http://schemas.microsoft.com/office/drawing/2014/main" id="{E93C6863-A414-4193-5E3B-DE8F8CA18F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3063052"/>
            <a:ext cx="8458200" cy="5814247"/>
          </a:xfrm>
          <a:prstGeom prst="rect">
            <a:avLst/>
          </a:prstGeom>
          <a:ln>
            <a:solidFill>
              <a:schemeClr val="tx1"/>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C1ABCF2-8EE6-133C-3BDC-68052493AD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90428" y="3063052"/>
            <a:ext cx="6487972" cy="4493863"/>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0968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3429000" y="2626085"/>
            <a:ext cx="11093721" cy="1807161"/>
          </a:xfrm>
          <a:prstGeom prst="rect">
            <a:avLst/>
          </a:prstGeom>
        </p:spPr>
        <p:txBody>
          <a:bodyPr lIns="0" tIns="0" rIns="0" bIns="0" rtlCol="0" anchor="t">
            <a:spAutoFit/>
          </a:bodyPr>
          <a:lstStyle/>
          <a:p>
            <a:pPr algn="ctr">
              <a:lnSpc>
                <a:spcPts val="13883"/>
              </a:lnSpc>
            </a:pPr>
            <a:r>
              <a:rPr lang="en-US" sz="15957" spc="-1308" dirty="0">
                <a:solidFill>
                  <a:srgbClr val="3A855D"/>
                </a:solidFill>
                <a:latin typeface="Public Sans"/>
              </a:rPr>
              <a:t>Thank You</a:t>
            </a: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946196" y="1351924"/>
            <a:ext cx="14395608" cy="7583153"/>
            <a:chOff x="0" y="0"/>
            <a:chExt cx="3791436" cy="1997209"/>
          </a:xfrm>
          <a:effectLst>
            <a:outerShdw blurRad="50800" dist="38100" dir="13500000" algn="br" rotWithShape="0">
              <a:prstClr val="black">
                <a:alpha val="40000"/>
              </a:prstClr>
            </a:outerShdw>
          </a:effectLst>
        </p:grpSpPr>
        <p:sp>
          <p:nvSpPr>
            <p:cNvPr id="4" name="Freeform 4"/>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id="5" name="TextBox 5"/>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1946196" y="1639827"/>
            <a:ext cx="14132004" cy="1051570"/>
          </a:xfrm>
          <a:prstGeom prst="rect">
            <a:avLst/>
          </a:prstGeom>
        </p:spPr>
        <p:txBody>
          <a:bodyPr wrap="square" lIns="0" tIns="0" rIns="0" bIns="0" rtlCol="0" anchor="t">
            <a:spAutoFit/>
          </a:bodyPr>
          <a:lstStyle/>
          <a:p>
            <a:pPr algn="ctr">
              <a:lnSpc>
                <a:spcPts val="8159"/>
              </a:lnSpc>
            </a:pPr>
            <a:r>
              <a:rPr lang="en-US" sz="7200" spc="-696" dirty="0">
                <a:solidFill>
                  <a:srgbClr val="F1F0EC"/>
                </a:solidFill>
                <a:latin typeface="Public Sans"/>
              </a:rPr>
              <a:t>Introduction and Problem Statement</a:t>
            </a:r>
          </a:p>
        </p:txBody>
      </p:sp>
      <p:sp>
        <p:nvSpPr>
          <p:cNvPr id="8" name="TextBox 7">
            <a:extLst>
              <a:ext uri="{FF2B5EF4-FFF2-40B4-BE49-F238E27FC236}">
                <a16:creationId xmlns:a16="http://schemas.microsoft.com/office/drawing/2014/main" id="{E73E3A4F-7A1A-43C8-D0F0-3B48A22241CB}"/>
              </a:ext>
            </a:extLst>
          </p:cNvPr>
          <p:cNvSpPr txBox="1"/>
          <p:nvPr/>
        </p:nvSpPr>
        <p:spPr>
          <a:xfrm>
            <a:off x="2971800" y="3390900"/>
            <a:ext cx="12344400" cy="4524315"/>
          </a:xfrm>
          <a:prstGeom prst="rect">
            <a:avLst/>
          </a:prstGeom>
          <a:noFill/>
        </p:spPr>
        <p:txBody>
          <a:bodyPr wrap="square" rtlCol="0">
            <a:spAutoFit/>
          </a:bodyPr>
          <a:lstStyle/>
          <a:p>
            <a:pPr algn="just"/>
            <a:r>
              <a:rPr lang="en-US" sz="3200" dirty="0">
                <a:solidFill>
                  <a:schemeClr val="bg1"/>
                </a:solidFill>
                <a:latin typeface="Times New Roman" panose="02020603050405020304" pitchFamily="18" charset="0"/>
                <a:cs typeface="Times New Roman" panose="02020603050405020304" pitchFamily="18" charset="0"/>
              </a:rPr>
              <a:t>AtliQ Hardware (imaginary company) is one of the leading computer hardware producers in India and well expanded in other countries too.</a:t>
            </a: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However, the management noticed that they do not get enough insights to make quick and smart data-informed decisions. They want to expand their data analytics team by adding several junior data analysts. They wanted to hire someone who is good at both tech and soft skills. Hence, they decided to conduct a SQL challenge which will help them to understand both the skills.</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9" name="Freeform 11">
            <a:extLst>
              <a:ext uri="{FF2B5EF4-FFF2-40B4-BE49-F238E27FC236}">
                <a16:creationId xmlns:a16="http://schemas.microsoft.com/office/drawing/2014/main" id="{971C7389-6D4E-274B-36E5-02EB453760C0}"/>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Freeform 10">
            <a:extLst>
              <a:ext uri="{FF2B5EF4-FFF2-40B4-BE49-F238E27FC236}">
                <a16:creationId xmlns:a16="http://schemas.microsoft.com/office/drawing/2014/main" id="{E9E43722-C89F-96C4-E9C5-76B27A3731D6}"/>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TextBox 3"/>
          <p:cNvSpPr txBox="1"/>
          <p:nvPr/>
        </p:nvSpPr>
        <p:spPr>
          <a:xfrm>
            <a:off x="7010400" y="655315"/>
            <a:ext cx="8923181" cy="1051570"/>
          </a:xfrm>
          <a:prstGeom prst="rect">
            <a:avLst/>
          </a:prstGeom>
        </p:spPr>
        <p:txBody>
          <a:bodyPr lIns="0" tIns="0" rIns="0" bIns="0" rtlCol="0" anchor="t">
            <a:spAutoFit/>
          </a:bodyPr>
          <a:lstStyle/>
          <a:p>
            <a:pPr algn="ctr">
              <a:lnSpc>
                <a:spcPts val="8159"/>
              </a:lnSpc>
            </a:pPr>
            <a:r>
              <a:rPr lang="en-US" sz="8499" spc="-696" dirty="0">
                <a:solidFill>
                  <a:srgbClr val="3A855D"/>
                </a:solidFill>
                <a:latin typeface="Public Sans"/>
              </a:rPr>
              <a:t>Input Data </a:t>
            </a:r>
          </a:p>
        </p:txBody>
      </p:sp>
      <p:grpSp>
        <p:nvGrpSpPr>
          <p:cNvPr id="4" name="Group 4"/>
          <p:cNvGrpSpPr/>
          <p:nvPr/>
        </p:nvGrpSpPr>
        <p:grpSpPr>
          <a:xfrm>
            <a:off x="781050" y="1257300"/>
            <a:ext cx="4838700" cy="8201511"/>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1371600" y="3373785"/>
            <a:ext cx="4122581" cy="3539430"/>
          </a:xfrm>
          <a:prstGeom prst="rect">
            <a:avLst/>
          </a:prstGeom>
          <a:noFill/>
        </p:spPr>
        <p:txBody>
          <a:bodyPr wrap="square" rtlCol="0">
            <a:spAutoFit/>
          </a:bodyPr>
          <a:lstStyle/>
          <a:p>
            <a:r>
              <a:rPr lang="en-US" sz="3200" dirty="0">
                <a:solidFill>
                  <a:schemeClr val="bg1"/>
                </a:solidFill>
              </a:rPr>
              <a:t>Input data consists of sales data for FY 2020 and FY 2021  along with different Dimensions table like Customer details, product details etc.</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28" name="Picture 27">
            <a:extLst>
              <a:ext uri="{FF2B5EF4-FFF2-40B4-BE49-F238E27FC236}">
                <a16:creationId xmlns:a16="http://schemas.microsoft.com/office/drawing/2014/main" id="{ED220CCC-3F62-D33F-66BE-CF8B89833B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8066" y="2095500"/>
            <a:ext cx="10185934" cy="7010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3128441" y="764391"/>
            <a:ext cx="13868400" cy="1077218"/>
          </a:xfrm>
          <a:prstGeom prst="rect">
            <a:avLst/>
          </a:prstGeom>
          <a:noFill/>
        </p:spPr>
        <p:txBody>
          <a:bodyPr wrap="square" rtlCol="0">
            <a:spAutoFit/>
          </a:bodyPr>
          <a:lstStyle/>
          <a:p>
            <a:r>
              <a:rPr lang="en-US" sz="3200" dirty="0">
                <a:solidFill>
                  <a:schemeClr val="bg1"/>
                </a:solidFill>
              </a:rPr>
              <a:t>1. Provide the list of markets in which customer "AtliQ Exclusive" operates its business in the APAC region..</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8" name="Picture 7">
            <a:extLst>
              <a:ext uri="{FF2B5EF4-FFF2-40B4-BE49-F238E27FC236}">
                <a16:creationId xmlns:a16="http://schemas.microsoft.com/office/drawing/2014/main" id="{71A4A480-B15F-9331-41A1-C3BABC1481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636" y="4311863"/>
            <a:ext cx="7607364" cy="334411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8B81CA4-A5DB-11E0-4CDA-15EF2C83129C}"/>
              </a:ext>
            </a:extLst>
          </p:cNvPr>
          <p:cNvPicPr>
            <a:picLocks noChangeAspect="1"/>
          </p:cNvPicPr>
          <p:nvPr/>
        </p:nvPicPr>
        <p:blipFill rotWithShape="1">
          <a:blip r:embed="rId8">
            <a:extLst>
              <a:ext uri="{28A0092B-C50C-407E-A947-70E740481C1C}">
                <a14:useLocalDpi xmlns:a14="http://schemas.microsoft.com/office/drawing/2010/main" val="0"/>
              </a:ext>
            </a:extLst>
          </a:blip>
          <a:srcRect l="3011" t="2496"/>
          <a:stretch/>
        </p:blipFill>
        <p:spPr>
          <a:xfrm>
            <a:off x="11631404" y="3695986"/>
            <a:ext cx="2454317" cy="481816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77AC5143-6E8E-44DE-7B48-2D6776846D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6201" y="5221938"/>
            <a:ext cx="1523962" cy="1523962"/>
          </a:xfrm>
          <a:prstGeom prst="rect">
            <a:avLst/>
          </a:prstGeom>
        </p:spPr>
      </p:pic>
    </p:spTree>
    <p:extLst>
      <p:ext uri="{BB962C8B-B14F-4D97-AF65-F5344CB8AC3E}">
        <p14:creationId xmlns:p14="http://schemas.microsoft.com/office/powerpoint/2010/main" val="345055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3316851" y="1028700"/>
            <a:ext cx="13868400" cy="584775"/>
          </a:xfrm>
          <a:prstGeom prst="rect">
            <a:avLst/>
          </a:prstGeom>
          <a:noFill/>
        </p:spPr>
        <p:txBody>
          <a:bodyPr wrap="square" rtlCol="0">
            <a:spAutoFit/>
          </a:bodyPr>
          <a:lstStyle/>
          <a:p>
            <a:r>
              <a:rPr lang="en-US" sz="3200" dirty="0">
                <a:solidFill>
                  <a:schemeClr val="bg1"/>
                </a:solidFill>
              </a:rPr>
              <a:t>2. What is the percentage of unique product increase in 2021 vs. 2020?</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7" name="Picture 6">
            <a:extLst>
              <a:ext uri="{FF2B5EF4-FFF2-40B4-BE49-F238E27FC236}">
                <a16:creationId xmlns:a16="http://schemas.microsoft.com/office/drawing/2014/main" id="{994C3059-CB8C-544B-FC3F-268B6293524F}"/>
              </a:ext>
            </a:extLst>
          </p:cNvPr>
          <p:cNvPicPr>
            <a:picLocks noChangeAspect="1"/>
          </p:cNvPicPr>
          <p:nvPr/>
        </p:nvPicPr>
        <p:blipFill rotWithShape="1">
          <a:blip r:embed="rId7">
            <a:extLst>
              <a:ext uri="{28A0092B-C50C-407E-A947-70E740481C1C}">
                <a14:useLocalDpi xmlns:a14="http://schemas.microsoft.com/office/drawing/2010/main" val="0"/>
              </a:ext>
            </a:extLst>
          </a:blip>
          <a:srcRect t="8141"/>
          <a:stretch/>
        </p:blipFill>
        <p:spPr>
          <a:xfrm>
            <a:off x="9031851" y="4438977"/>
            <a:ext cx="8153400" cy="307983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D77F920-5F9E-9E70-C41D-0DDF1AFD96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 y="3140338"/>
            <a:ext cx="6934200" cy="6117961"/>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0AE4D6D-1901-F6B4-A524-B5F37C43AC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02045" y="5143500"/>
            <a:ext cx="1523962" cy="1523962"/>
          </a:xfrm>
          <a:prstGeom prst="rect">
            <a:avLst/>
          </a:prstGeom>
        </p:spPr>
      </p:pic>
    </p:spTree>
    <p:extLst>
      <p:ext uri="{BB962C8B-B14F-4D97-AF65-F5344CB8AC3E}">
        <p14:creationId xmlns:p14="http://schemas.microsoft.com/office/powerpoint/2010/main" val="231772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3128441" y="826434"/>
            <a:ext cx="13868400" cy="1077218"/>
          </a:xfrm>
          <a:prstGeom prst="rect">
            <a:avLst/>
          </a:prstGeom>
          <a:noFill/>
        </p:spPr>
        <p:txBody>
          <a:bodyPr wrap="square" rtlCol="0">
            <a:spAutoFit/>
          </a:bodyPr>
          <a:lstStyle/>
          <a:p>
            <a:r>
              <a:rPr lang="en-US" sz="3200" dirty="0">
                <a:solidFill>
                  <a:schemeClr val="bg1"/>
                </a:solidFill>
              </a:rPr>
              <a:t>3. Provide a report with all the unique product counts for each segment and sort them in descending order of product counts.</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2">
            <a:extLst>
              <a:ext uri="{FF2B5EF4-FFF2-40B4-BE49-F238E27FC236}">
                <a16:creationId xmlns:a16="http://schemas.microsoft.com/office/drawing/2014/main" id="{80AE4D6D-1901-F6B4-A524-B5F37C43A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2041" y="5143500"/>
            <a:ext cx="1523962" cy="1523962"/>
          </a:xfrm>
          <a:prstGeom prst="rect">
            <a:avLst/>
          </a:prstGeom>
        </p:spPr>
      </p:pic>
      <p:pic>
        <p:nvPicPr>
          <p:cNvPr id="8" name="Picture 7">
            <a:extLst>
              <a:ext uri="{FF2B5EF4-FFF2-40B4-BE49-F238E27FC236}">
                <a16:creationId xmlns:a16="http://schemas.microsoft.com/office/drawing/2014/main" id="{3B48ABB3-F2EF-56FA-907A-806391A368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400" y="3695986"/>
            <a:ext cx="7162800" cy="4146636"/>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CD8224D-1B07-B68B-D139-FB41D9FA18D4}"/>
              </a:ext>
            </a:extLst>
          </p:cNvPr>
          <p:cNvPicPr>
            <a:picLocks noChangeAspect="1"/>
          </p:cNvPicPr>
          <p:nvPr/>
        </p:nvPicPr>
        <p:blipFill rotWithShape="1">
          <a:blip r:embed="rId9">
            <a:extLst>
              <a:ext uri="{28A0092B-C50C-407E-A947-70E740481C1C}">
                <a14:useLocalDpi xmlns:a14="http://schemas.microsoft.com/office/drawing/2010/main" val="0"/>
              </a:ext>
            </a:extLst>
          </a:blip>
          <a:srcRect l="3020" t="4762"/>
          <a:stretch/>
        </p:blipFill>
        <p:spPr>
          <a:xfrm>
            <a:off x="11277600" y="3695986"/>
            <a:ext cx="5181600" cy="414663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026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3362571" y="1072655"/>
            <a:ext cx="13868400" cy="584775"/>
          </a:xfrm>
          <a:prstGeom prst="rect">
            <a:avLst/>
          </a:prstGeom>
          <a:noFill/>
        </p:spPr>
        <p:txBody>
          <a:bodyPr wrap="square" rtlCol="0">
            <a:spAutoFit/>
          </a:bodyPr>
          <a:lstStyle/>
          <a:p>
            <a:r>
              <a:rPr lang="en-US" sz="3200" dirty="0">
                <a:solidFill>
                  <a:schemeClr val="bg1"/>
                </a:solidFill>
              </a:rPr>
              <a:t>4. Which segment had the most increase in unique products in 2021 vs 2020?</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2">
            <a:extLst>
              <a:ext uri="{FF2B5EF4-FFF2-40B4-BE49-F238E27FC236}">
                <a16:creationId xmlns:a16="http://schemas.microsoft.com/office/drawing/2014/main" id="{80AE4D6D-1901-F6B4-A524-B5F37C43A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4790" y="5046171"/>
            <a:ext cx="1523962" cy="1523962"/>
          </a:xfrm>
          <a:prstGeom prst="rect">
            <a:avLst/>
          </a:prstGeom>
        </p:spPr>
      </p:pic>
      <p:pic>
        <p:nvPicPr>
          <p:cNvPr id="7" name="Picture 6">
            <a:extLst>
              <a:ext uri="{FF2B5EF4-FFF2-40B4-BE49-F238E27FC236}">
                <a16:creationId xmlns:a16="http://schemas.microsoft.com/office/drawing/2014/main" id="{4419A214-6572-18C4-ED1D-2B307DA1B56A}"/>
              </a:ext>
            </a:extLst>
          </p:cNvPr>
          <p:cNvPicPr>
            <a:picLocks noChangeAspect="1"/>
          </p:cNvPicPr>
          <p:nvPr/>
        </p:nvPicPr>
        <p:blipFill rotWithShape="1">
          <a:blip r:embed="rId8">
            <a:extLst>
              <a:ext uri="{28A0092B-C50C-407E-A947-70E740481C1C}">
                <a14:useLocalDpi xmlns:a14="http://schemas.microsoft.com/office/drawing/2010/main" val="0"/>
              </a:ext>
            </a:extLst>
          </a:blip>
          <a:srcRect l="1270"/>
          <a:stretch/>
        </p:blipFill>
        <p:spPr>
          <a:xfrm>
            <a:off x="1447799" y="3224372"/>
            <a:ext cx="8021727" cy="5500528"/>
          </a:xfrm>
          <a:prstGeom prst="rect">
            <a:avLst/>
          </a:prstGeom>
          <a:ln>
            <a:solidFill>
              <a:schemeClr val="tx1"/>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5543A92-F2A0-64BB-B62C-DF57E5CD92F0}"/>
              </a:ext>
            </a:extLst>
          </p:cNvPr>
          <p:cNvPicPr>
            <a:picLocks noChangeAspect="1"/>
          </p:cNvPicPr>
          <p:nvPr/>
        </p:nvPicPr>
        <p:blipFill rotWithShape="1">
          <a:blip r:embed="rId9">
            <a:extLst>
              <a:ext uri="{28A0092B-C50C-407E-A947-70E740481C1C}">
                <a14:useLocalDpi xmlns:a14="http://schemas.microsoft.com/office/drawing/2010/main" val="0"/>
              </a:ext>
            </a:extLst>
          </a:blip>
          <a:srcRect l="1613" t="2328"/>
          <a:stretch/>
        </p:blipFill>
        <p:spPr>
          <a:xfrm>
            <a:off x="11058752" y="3503670"/>
            <a:ext cx="5476648" cy="4764029"/>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740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3362571" y="1028700"/>
            <a:ext cx="13868400" cy="584775"/>
          </a:xfrm>
          <a:prstGeom prst="rect">
            <a:avLst/>
          </a:prstGeom>
          <a:noFill/>
        </p:spPr>
        <p:txBody>
          <a:bodyPr wrap="square" rtlCol="0">
            <a:spAutoFit/>
          </a:bodyPr>
          <a:lstStyle/>
          <a:p>
            <a:r>
              <a:rPr lang="en-US" sz="3200" dirty="0">
                <a:solidFill>
                  <a:schemeClr val="bg1"/>
                </a:solidFill>
              </a:rPr>
              <a:t>5. Get the products that have the highest and lowest manufacturing costs.</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2">
            <a:extLst>
              <a:ext uri="{FF2B5EF4-FFF2-40B4-BE49-F238E27FC236}">
                <a16:creationId xmlns:a16="http://schemas.microsoft.com/office/drawing/2014/main" id="{80AE4D6D-1901-F6B4-A524-B5F37C43A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6466" y="4884045"/>
            <a:ext cx="1523962" cy="1523962"/>
          </a:xfrm>
          <a:prstGeom prst="rect">
            <a:avLst/>
          </a:prstGeom>
        </p:spPr>
      </p:pic>
      <p:pic>
        <p:nvPicPr>
          <p:cNvPr id="8" name="Picture 7">
            <a:extLst>
              <a:ext uri="{FF2B5EF4-FFF2-40B4-BE49-F238E27FC236}">
                <a16:creationId xmlns:a16="http://schemas.microsoft.com/office/drawing/2014/main" id="{5D608EE0-DB79-F522-433E-46883F2D62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801" y="3140338"/>
            <a:ext cx="8569186" cy="6055161"/>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D01C9D7-8744-1860-6E87-DE389667BC82}"/>
              </a:ext>
            </a:extLst>
          </p:cNvPr>
          <p:cNvPicPr>
            <a:picLocks noChangeAspect="1"/>
          </p:cNvPicPr>
          <p:nvPr/>
        </p:nvPicPr>
        <p:blipFill rotWithShape="1">
          <a:blip r:embed="rId9">
            <a:extLst>
              <a:ext uri="{28A0092B-C50C-407E-A947-70E740481C1C}">
                <a14:useLocalDpi xmlns:a14="http://schemas.microsoft.com/office/drawing/2010/main" val="0"/>
              </a:ext>
            </a:extLst>
          </a:blip>
          <a:srcRect t="5957"/>
          <a:stretch/>
        </p:blipFill>
        <p:spPr>
          <a:xfrm>
            <a:off x="11399521" y="4595320"/>
            <a:ext cx="6358668" cy="2378109"/>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6255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4" name="Group 4"/>
          <p:cNvGrpSpPr/>
          <p:nvPr/>
        </p:nvGrpSpPr>
        <p:grpSpPr>
          <a:xfrm>
            <a:off x="2367093" y="279299"/>
            <a:ext cx="15391096" cy="2249716"/>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24" name="TextBox 23">
            <a:extLst>
              <a:ext uri="{FF2B5EF4-FFF2-40B4-BE49-F238E27FC236}">
                <a16:creationId xmlns:a16="http://schemas.microsoft.com/office/drawing/2014/main" id="{C057AF9B-4B96-598D-73BC-CC52733F9128}"/>
              </a:ext>
            </a:extLst>
          </p:cNvPr>
          <p:cNvSpPr txBox="1"/>
          <p:nvPr/>
        </p:nvSpPr>
        <p:spPr>
          <a:xfrm>
            <a:off x="3128441" y="760832"/>
            <a:ext cx="13868400" cy="1077218"/>
          </a:xfrm>
          <a:prstGeom prst="rect">
            <a:avLst/>
          </a:prstGeom>
          <a:noFill/>
        </p:spPr>
        <p:txBody>
          <a:bodyPr wrap="square" rtlCol="0">
            <a:spAutoFit/>
          </a:bodyPr>
          <a:lstStyle/>
          <a:p>
            <a:r>
              <a:rPr lang="en-US" sz="3200" dirty="0">
                <a:solidFill>
                  <a:schemeClr val="bg1"/>
                </a:solidFill>
              </a:rPr>
              <a:t>6. Generate a report which contains the top 5 customers who received an average high pre_invoice_discount_pct for the fiscal year 2021 and in the Indian market.</a:t>
            </a:r>
            <a:endParaRPr lang="en-IN" sz="3200" dirty="0">
              <a:solidFill>
                <a:schemeClr val="bg1"/>
              </a:solidFill>
            </a:endParaRPr>
          </a:p>
        </p:txBody>
      </p:sp>
      <p:sp>
        <p:nvSpPr>
          <p:cNvPr id="25" name="Freeform 11">
            <a:extLst>
              <a:ext uri="{FF2B5EF4-FFF2-40B4-BE49-F238E27FC236}">
                <a16:creationId xmlns:a16="http://schemas.microsoft.com/office/drawing/2014/main" id="{654EDA34-9B87-BEC1-8E7E-F053EF8E7BFD}"/>
              </a:ext>
            </a:extLst>
          </p:cNvPr>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Freeform 10">
            <a:extLst>
              <a:ext uri="{FF2B5EF4-FFF2-40B4-BE49-F238E27FC236}">
                <a16:creationId xmlns:a16="http://schemas.microsoft.com/office/drawing/2014/main" id="{0EED6431-D7ED-E97B-2898-C5306ECE41A0}"/>
              </a:ext>
            </a:extLst>
          </p:cNvPr>
          <p:cNvSpPr/>
          <p:nvPr/>
        </p:nvSpPr>
        <p:spPr>
          <a:xfrm rot="20831437">
            <a:off x="16364210" y="771122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2">
            <a:extLst>
              <a:ext uri="{FF2B5EF4-FFF2-40B4-BE49-F238E27FC236}">
                <a16:creationId xmlns:a16="http://schemas.microsoft.com/office/drawing/2014/main" id="{80AE4D6D-1901-F6B4-A524-B5F37C43A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6661" y="4884045"/>
            <a:ext cx="1523962" cy="1523962"/>
          </a:xfrm>
          <a:prstGeom prst="rect">
            <a:avLst/>
          </a:prstGeom>
        </p:spPr>
      </p:pic>
      <p:pic>
        <p:nvPicPr>
          <p:cNvPr id="7" name="Picture 6">
            <a:extLst>
              <a:ext uri="{FF2B5EF4-FFF2-40B4-BE49-F238E27FC236}">
                <a16:creationId xmlns:a16="http://schemas.microsoft.com/office/drawing/2014/main" id="{AF56AF67-D589-BC97-AEFB-E9CC26ED2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3005021"/>
            <a:ext cx="8847200" cy="5948479"/>
          </a:xfrm>
          <a:prstGeom prst="rect">
            <a:avLst/>
          </a:prstGeom>
          <a:ln>
            <a:solidFill>
              <a:schemeClr val="tx1"/>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B6AF676-A46B-5725-0FC7-42F9D449E0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90428" y="3005020"/>
            <a:ext cx="5189088" cy="5948479"/>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314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365</Words>
  <Application>Microsoft Office PowerPoint</Application>
  <PresentationFormat>Custom</PresentationFormat>
  <Paragraphs>19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Times New Roman</vt:lpstr>
      <vt:lpstr>Public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Retro Markets and Finance Presentation</dc:title>
  <cp:lastModifiedBy>Thejas S Suryavamshi</cp:lastModifiedBy>
  <cp:revision>1</cp:revision>
  <dcterms:created xsi:type="dcterms:W3CDTF">2006-08-16T00:00:00Z</dcterms:created>
  <dcterms:modified xsi:type="dcterms:W3CDTF">2024-06-22T14:18:04Z</dcterms:modified>
  <dc:identifier>DAGI2-KUPNQ</dc:identifier>
</cp:coreProperties>
</file>